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9" r:id="rId5"/>
    <p:sldId id="359" r:id="rId6"/>
    <p:sldId id="466" r:id="rId7"/>
    <p:sldId id="358" r:id="rId8"/>
    <p:sldId id="419" r:id="rId9"/>
    <p:sldId id="381" r:id="rId10"/>
    <p:sldId id="492" r:id="rId11"/>
    <p:sldId id="477" r:id="rId12"/>
    <p:sldId id="475" r:id="rId13"/>
    <p:sldId id="390" r:id="rId14"/>
    <p:sldId id="494" r:id="rId15"/>
    <p:sldId id="493" r:id="rId16"/>
    <p:sldId id="356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61" userDrawn="1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1" userDrawn="1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566" userDrawn="1">
          <p15:clr>
            <a:srgbClr val="A4A3A4"/>
          </p15:clr>
        </p15:guide>
        <p15:guide id="17" orient="horz" pos="2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Hejda, Mgr." initials="HTM" lastIdx="1" clrIdx="0">
    <p:extLst>
      <p:ext uri="{19B8F6BF-5375-455C-9EA6-DF929625EA0E}">
        <p15:presenceInfo xmlns:p15="http://schemas.microsoft.com/office/powerpoint/2012/main" userId="Tomáš Hejda, Mg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3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10" y="108"/>
      </p:cViewPr>
      <p:guideLst>
        <p:guide orient="horz" pos="2160"/>
        <p:guide orient="horz" pos="273"/>
        <p:guide orient="horz" pos="4125"/>
        <p:guide orient="horz" pos="3861"/>
        <p:guide orient="horz" pos="951"/>
        <p:guide pos="2880"/>
        <p:guide pos="313"/>
        <p:guide pos="5451"/>
        <p:guide pos="2041"/>
        <p:guide pos="3711"/>
        <p:guide pos="3864"/>
        <p:guide pos="2801"/>
        <p:guide pos="2959"/>
        <p:guide pos="1896"/>
        <p:guide orient="horz" pos="3566"/>
        <p:guide orient="horz" pos="27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26000" cy="126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1B37-AEC9-4DAF-B571-4F0C3C92026C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40506-85C1-4D7C-8914-439A726BC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326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24.03.2022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50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4D8D9F0-FCC3-4898-A218-1E3FA9D15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40614D0-C663-471E-9D8A-B8CAC7D45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5271734-DC55-4952-84DB-FAE745BB2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539432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509713"/>
            <a:ext cx="3949700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509713"/>
            <a:ext cx="3956050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88" y="1509713"/>
            <a:ext cx="2638425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509713"/>
            <a:ext cx="2513012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2383"/>
            <a:ext cx="9146841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5357813"/>
            <a:ext cx="8147050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724DFEC-764C-42DD-BF81-148D78A5C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9321FA2-7199-4251-AA8A-0260AFFA6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6328800"/>
            <a:ext cx="251066" cy="19925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6DE6D78-4A4C-4DC7-9F74-13ECAAAE0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88" y="357188"/>
            <a:ext cx="8156575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509713"/>
            <a:ext cx="8156575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27369"/>
            <a:ext cx="909464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6327369"/>
            <a:ext cx="5742696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27369"/>
            <a:ext cx="481063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69E4ECD-787E-4098-B214-BEBD647BCCD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</p:sldLayoutIdLst>
  <p:transition>
    <p:push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sv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jp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6" y="4059080"/>
            <a:ext cx="8156575" cy="1134144"/>
          </a:xfrm>
        </p:spPr>
        <p:txBody>
          <a:bodyPr/>
          <a:lstStyle/>
          <a:p>
            <a:r>
              <a:rPr lang="en-US" i="0" u="none" strike="noStrike" baseline="0" dirty="0">
                <a:solidFill>
                  <a:schemeClr val="tx2"/>
                </a:solidFill>
              </a:rPr>
              <a:t>High</a:t>
            </a:r>
            <a:r>
              <a:rPr lang="cs-CZ" i="0" u="none" strike="noStrike" baseline="0" dirty="0">
                <a:solidFill>
                  <a:schemeClr val="tx2"/>
                </a:solidFill>
              </a:rPr>
              <a:t>-</a:t>
            </a:r>
            <a:r>
              <a:rPr lang="en-US" i="0" u="none" strike="noStrike" baseline="0" dirty="0">
                <a:solidFill>
                  <a:schemeClr val="tx2"/>
                </a:solidFill>
              </a:rPr>
              <a:t>speed railway development in the </a:t>
            </a:r>
            <a:br>
              <a:rPr lang="cs-CZ" i="0" u="none" strike="noStrike" baseline="0" dirty="0">
                <a:solidFill>
                  <a:schemeClr val="tx2"/>
                </a:solidFill>
              </a:rPr>
            </a:br>
            <a:r>
              <a:rPr lang="en-US" i="0" u="none" strike="noStrike" baseline="0" dirty="0" err="1">
                <a:solidFill>
                  <a:schemeClr val="tx2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tx2"/>
                </a:solidFill>
              </a:rPr>
              <a:t> countries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Brussels</a:t>
            </a:r>
            <a:r>
              <a:rPr lang="cs-CZ" dirty="0"/>
              <a:t>, 28</a:t>
            </a:r>
            <a:r>
              <a:rPr lang="en-GB" baseline="30000" dirty="0" err="1"/>
              <a:t>th</a:t>
            </a:r>
            <a:r>
              <a:rPr lang="en-GB" baseline="30000" dirty="0"/>
              <a:t> </a:t>
            </a:r>
            <a:r>
              <a:rPr lang="cs-CZ" dirty="0" err="1"/>
              <a:t>March</a:t>
            </a:r>
            <a:r>
              <a:rPr lang="cs-CZ" dirty="0"/>
              <a:t> 2022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Mgr. Ing. Radek Čech, Ph.D.</a:t>
            </a:r>
          </a:p>
          <a:p>
            <a:pPr marL="0" indent="0">
              <a:buNone/>
            </a:pPr>
            <a:r>
              <a:rPr lang="en-US" sz="1100" dirty="0"/>
              <a:t>Director of International Affairs Department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Šipka: dolů 46">
            <a:extLst>
              <a:ext uri="{FF2B5EF4-FFF2-40B4-BE49-F238E27FC236}">
                <a16:creationId xmlns:a16="http://schemas.microsoft.com/office/drawing/2014/main" id="{3B1AF000-022B-40CD-9AF6-113FE8840616}"/>
              </a:ext>
            </a:extLst>
          </p:cNvPr>
          <p:cNvSpPr/>
          <p:nvPr/>
        </p:nvSpPr>
        <p:spPr>
          <a:xfrm>
            <a:off x="441467" y="2082472"/>
            <a:ext cx="321592" cy="3307475"/>
          </a:xfrm>
          <a:prstGeom prst="downArrow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Green </a:t>
            </a:r>
            <a:r>
              <a:rPr lang="cs-CZ" dirty="0" err="1"/>
              <a:t>Deal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7142C8EB-C8B6-49D8-971F-DC1177616CC9}"/>
              </a:ext>
            </a:extLst>
          </p:cNvPr>
          <p:cNvSpPr/>
          <p:nvPr/>
        </p:nvSpPr>
        <p:spPr>
          <a:xfrm>
            <a:off x="1091691" y="1478145"/>
            <a:ext cx="7561771" cy="792000"/>
          </a:xfrm>
          <a:custGeom>
            <a:avLst/>
            <a:gdLst>
              <a:gd name="connsiteX0" fmla="*/ 0 w 7521480"/>
              <a:gd name="connsiteY0" fmla="*/ 0 h 951686"/>
              <a:gd name="connsiteX1" fmla="*/ 7521480 w 7521480"/>
              <a:gd name="connsiteY1" fmla="*/ 0 h 951686"/>
              <a:gd name="connsiteX2" fmla="*/ 7521480 w 7521480"/>
              <a:gd name="connsiteY2" fmla="*/ 951686 h 951686"/>
              <a:gd name="connsiteX3" fmla="*/ 0 w 7521480"/>
              <a:gd name="connsiteY3" fmla="*/ 951686 h 951686"/>
              <a:gd name="connsiteX4" fmla="*/ 0 w 7521480"/>
              <a:gd name="connsiteY4" fmla="*/ 0 h 95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480" h="951686">
                <a:moveTo>
                  <a:pt x="0" y="0"/>
                </a:moveTo>
                <a:lnTo>
                  <a:pt x="7521480" y="0"/>
                </a:lnTo>
                <a:lnTo>
                  <a:pt x="7521480" y="951686"/>
                </a:lnTo>
                <a:lnTo>
                  <a:pt x="0" y="95168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5401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>
                <a:sym typeface="Wingdings" panose="05000000000000000000" pitchFamily="2" charset="2"/>
              </a:rPr>
              <a:t>CO</a:t>
            </a:r>
            <a:r>
              <a:rPr lang="cs-CZ" sz="1800" kern="1200" baseline="-25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800" kern="1200" baseline="-25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</a:t>
            </a:r>
            <a:r>
              <a:rPr lang="cs-CZ" sz="1800" kern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produced by transport in EU</a:t>
            </a:r>
            <a:endParaRPr lang="cs-CZ" sz="1800" kern="1200" dirty="0">
              <a:sym typeface="Wingdings" panose="05000000000000000000" pitchFamily="2" charset="2"/>
            </a:endParaRPr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6F66ECAD-48C9-4024-968A-E94F03769095}"/>
              </a:ext>
            </a:extLst>
          </p:cNvPr>
          <p:cNvSpPr/>
          <p:nvPr/>
        </p:nvSpPr>
        <p:spPr>
          <a:xfrm>
            <a:off x="1742968" y="2476144"/>
            <a:ext cx="6910494" cy="792000"/>
          </a:xfrm>
          <a:custGeom>
            <a:avLst/>
            <a:gdLst>
              <a:gd name="connsiteX0" fmla="*/ 0 w 7521480"/>
              <a:gd name="connsiteY0" fmla="*/ 0 h 1115033"/>
              <a:gd name="connsiteX1" fmla="*/ 7521480 w 7521480"/>
              <a:gd name="connsiteY1" fmla="*/ 0 h 1115033"/>
              <a:gd name="connsiteX2" fmla="*/ 7521480 w 7521480"/>
              <a:gd name="connsiteY2" fmla="*/ 1115033 h 1115033"/>
              <a:gd name="connsiteX3" fmla="*/ 0 w 7521480"/>
              <a:gd name="connsiteY3" fmla="*/ 1115033 h 1115033"/>
              <a:gd name="connsiteX4" fmla="*/ 0 w 7521480"/>
              <a:gd name="connsiteY4" fmla="*/ 0 h 111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480" h="1115033">
                <a:moveTo>
                  <a:pt x="0" y="0"/>
                </a:moveTo>
                <a:lnTo>
                  <a:pt x="7521480" y="0"/>
                </a:lnTo>
                <a:lnTo>
                  <a:pt x="7521480" y="1115033"/>
                </a:lnTo>
                <a:lnTo>
                  <a:pt x="0" y="11150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5401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EU</a:t>
            </a:r>
            <a:r>
              <a:rPr lang="cs-CZ" b="1" dirty="0"/>
              <a:t> </a:t>
            </a:r>
            <a:r>
              <a:rPr lang="en-US" b="1" dirty="0"/>
              <a:t>commitment</a:t>
            </a:r>
            <a:r>
              <a:rPr lang="cs-CZ" b="1" dirty="0"/>
              <a:t> </a:t>
            </a:r>
            <a:r>
              <a:rPr lang="en-US" b="1" dirty="0"/>
              <a:t>to reduce CO</a:t>
            </a:r>
            <a:r>
              <a:rPr lang="en-US" b="1" baseline="-25000" dirty="0"/>
              <a:t>2</a:t>
            </a:r>
            <a:r>
              <a:rPr lang="en-US" b="1" dirty="0"/>
              <a:t> transport emissions by 2050 </a:t>
            </a:r>
            <a:r>
              <a:rPr lang="cs-CZ" b="1" dirty="0"/>
              <a:t>(</a:t>
            </a:r>
            <a:r>
              <a:rPr lang="en-US" sz="1800" b="1" kern="1200" dirty="0">
                <a:sym typeface="Wingdings" panose="05000000000000000000" pitchFamily="2" charset="2"/>
              </a:rPr>
              <a:t>baseline </a:t>
            </a:r>
            <a:r>
              <a:rPr lang="cs-CZ" sz="1800" b="1" kern="1200" dirty="0">
                <a:sym typeface="Wingdings" panose="05000000000000000000" pitchFamily="2" charset="2"/>
              </a:rPr>
              <a:t>1990)</a:t>
            </a:r>
            <a:endParaRPr lang="cs-CZ" sz="1800" b="1" kern="1200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685D637-4121-4391-A817-89AEBC368A4D}"/>
              </a:ext>
            </a:extLst>
          </p:cNvPr>
          <p:cNvGrpSpPr/>
          <p:nvPr/>
        </p:nvGrpSpPr>
        <p:grpSpPr>
          <a:xfrm>
            <a:off x="496888" y="1368885"/>
            <a:ext cx="1008000" cy="1008000"/>
            <a:chOff x="562554" y="1404446"/>
            <a:chExt cx="1189607" cy="1189607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73D60242-D93C-4C26-A78F-F50460092063}"/>
                </a:ext>
              </a:extLst>
            </p:cNvPr>
            <p:cNvSpPr/>
            <p:nvPr/>
          </p:nvSpPr>
          <p:spPr>
            <a:xfrm>
              <a:off x="562554" y="1404446"/>
              <a:ext cx="1189607" cy="1189607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6D8330A8-2868-4AC2-B5B8-284B7B70E683}"/>
                </a:ext>
              </a:extLst>
            </p:cNvPr>
            <p:cNvSpPr txBox="1"/>
            <p:nvPr/>
          </p:nvSpPr>
          <p:spPr>
            <a:xfrm>
              <a:off x="730282" y="1827660"/>
              <a:ext cx="914399" cy="33901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/>
                <a:t>30 %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7E9E6DFE-7351-4255-AD79-1FD573E4AF2E}"/>
              </a:ext>
            </a:extLst>
          </p:cNvPr>
          <p:cNvGrpSpPr/>
          <p:nvPr/>
        </p:nvGrpSpPr>
        <p:grpSpPr>
          <a:xfrm>
            <a:off x="1085703" y="2376277"/>
            <a:ext cx="972000" cy="972000"/>
            <a:chOff x="562554" y="4259504"/>
            <a:chExt cx="1189607" cy="1189607"/>
          </a:xfrm>
        </p:grpSpPr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221B131E-FD49-48C3-B6B0-1A5A1287497D}"/>
                </a:ext>
              </a:extLst>
            </p:cNvPr>
            <p:cNvSpPr/>
            <p:nvPr/>
          </p:nvSpPr>
          <p:spPr>
            <a:xfrm>
              <a:off x="562554" y="4259504"/>
              <a:ext cx="1189607" cy="1189607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264E85B6-FC98-4F35-A344-D473415A5873}"/>
                </a:ext>
              </a:extLst>
            </p:cNvPr>
            <p:cNvGrpSpPr/>
            <p:nvPr/>
          </p:nvGrpSpPr>
          <p:grpSpPr>
            <a:xfrm>
              <a:off x="673056" y="4330479"/>
              <a:ext cx="963846" cy="928550"/>
              <a:chOff x="673056" y="4309819"/>
              <a:chExt cx="963846" cy="928550"/>
            </a:xfrm>
          </p:grpSpPr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3C3E5A4-1F9A-434A-9883-6A7BCEC18F60}"/>
                  </a:ext>
                </a:extLst>
              </p:cNvPr>
              <p:cNvSpPr txBox="1"/>
              <p:nvPr/>
            </p:nvSpPr>
            <p:spPr>
              <a:xfrm>
                <a:off x="673056" y="4899356"/>
                <a:ext cx="963846" cy="33901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chemeClr val="accent5"/>
                    </a:solidFill>
                  </a:rPr>
                  <a:t>90 %</a:t>
                </a:r>
              </a:p>
            </p:txBody>
          </p:sp>
          <p:pic>
            <p:nvPicPr>
              <p:cNvPr id="4" name="Grafický objekt 3" descr="Graf sestupného trendu obrys">
                <a:extLst>
                  <a:ext uri="{FF2B5EF4-FFF2-40B4-BE49-F238E27FC236}">
                    <a16:creationId xmlns:a16="http://schemas.microsoft.com/office/drawing/2014/main" id="{6491C47A-0BBD-48F2-B6AF-1ABACB231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0113" y="4309819"/>
                <a:ext cx="626701" cy="626701"/>
              </a:xfrm>
              <a:prstGeom prst="rect">
                <a:avLst/>
              </a:prstGeom>
            </p:spPr>
          </p:pic>
        </p:grpSp>
      </p:grpSp>
      <p:pic>
        <p:nvPicPr>
          <p:cNvPr id="25" name="Obrázek 24" descr="Obsah obrázku text, klipart&#10;&#10;Popis byl vytvořen automaticky">
            <a:extLst>
              <a:ext uri="{FF2B5EF4-FFF2-40B4-BE49-F238E27FC236}">
                <a16:creationId xmlns:a16="http://schemas.microsoft.com/office/drawing/2014/main" id="{69B6AFC9-D120-4391-A795-B754C0D6D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3413" r="72803" b="2990"/>
          <a:stretch/>
        </p:blipFill>
        <p:spPr>
          <a:xfrm>
            <a:off x="7991665" y="210837"/>
            <a:ext cx="661797" cy="627858"/>
          </a:xfrm>
          <a:prstGeom prst="rect">
            <a:avLst/>
          </a:prstGeom>
        </p:spPr>
      </p:pic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75B74349-775C-45C5-9AEB-794014335A80}"/>
              </a:ext>
            </a:extLst>
          </p:cNvPr>
          <p:cNvSpPr/>
          <p:nvPr/>
        </p:nvSpPr>
        <p:spPr>
          <a:xfrm>
            <a:off x="2197488" y="3475082"/>
            <a:ext cx="6455974" cy="792000"/>
          </a:xfrm>
          <a:custGeom>
            <a:avLst/>
            <a:gdLst>
              <a:gd name="connsiteX0" fmla="*/ 0 w 7521480"/>
              <a:gd name="connsiteY0" fmla="*/ 0 h 1115033"/>
              <a:gd name="connsiteX1" fmla="*/ 7521480 w 7521480"/>
              <a:gd name="connsiteY1" fmla="*/ 0 h 1115033"/>
              <a:gd name="connsiteX2" fmla="*/ 7521480 w 7521480"/>
              <a:gd name="connsiteY2" fmla="*/ 1115033 h 1115033"/>
              <a:gd name="connsiteX3" fmla="*/ 0 w 7521480"/>
              <a:gd name="connsiteY3" fmla="*/ 1115033 h 1115033"/>
              <a:gd name="connsiteX4" fmla="*/ 0 w 7521480"/>
              <a:gd name="connsiteY4" fmla="*/ 0 h 111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480" h="1115033">
                <a:moveTo>
                  <a:pt x="0" y="0"/>
                </a:moveTo>
                <a:lnTo>
                  <a:pt x="7521480" y="0"/>
                </a:lnTo>
                <a:lnTo>
                  <a:pt x="7521480" y="1115033"/>
                </a:lnTo>
                <a:lnTo>
                  <a:pt x="0" y="11150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5401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Carbon &amp; climate neutrality</a:t>
            </a:r>
            <a:endParaRPr lang="cs-CZ" sz="1800" b="1" kern="1200" dirty="0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54ED077D-BD7B-43A0-9A45-884D3E20DFB2}"/>
              </a:ext>
            </a:extLst>
          </p:cNvPr>
          <p:cNvGrpSpPr/>
          <p:nvPr/>
        </p:nvGrpSpPr>
        <p:grpSpPr>
          <a:xfrm>
            <a:off x="1540223" y="3384451"/>
            <a:ext cx="972000" cy="972000"/>
            <a:chOff x="562554" y="4259504"/>
            <a:chExt cx="1189607" cy="1189607"/>
          </a:xfrm>
        </p:grpSpPr>
        <p:sp>
          <p:nvSpPr>
            <p:cNvPr id="36" name="Ovál 35">
              <a:extLst>
                <a:ext uri="{FF2B5EF4-FFF2-40B4-BE49-F238E27FC236}">
                  <a16:creationId xmlns:a16="http://schemas.microsoft.com/office/drawing/2014/main" id="{EF467A53-9200-4E2C-A23C-908CF6BCA64B}"/>
                </a:ext>
              </a:extLst>
            </p:cNvPr>
            <p:cNvSpPr/>
            <p:nvPr/>
          </p:nvSpPr>
          <p:spPr>
            <a:xfrm>
              <a:off x="562554" y="4259504"/>
              <a:ext cx="1189607" cy="1189607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543FBC3F-E77A-488D-9DCC-E188628E9A5B}"/>
                </a:ext>
              </a:extLst>
            </p:cNvPr>
            <p:cNvSpPr txBox="1"/>
            <p:nvPr/>
          </p:nvSpPr>
          <p:spPr>
            <a:xfrm>
              <a:off x="673056" y="4920017"/>
              <a:ext cx="963846" cy="33901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accent5"/>
                  </a:solidFill>
                </a:rPr>
                <a:t>2050</a:t>
              </a:r>
            </a:p>
          </p:txBody>
        </p:sp>
      </p:grpSp>
      <p:pic>
        <p:nvPicPr>
          <p:cNvPr id="9" name="Grafický objekt 8" descr="Mrak obrys">
            <a:extLst>
              <a:ext uri="{FF2B5EF4-FFF2-40B4-BE49-F238E27FC236}">
                <a16:creationId xmlns:a16="http://schemas.microsoft.com/office/drawing/2014/main" id="{41B2A93E-B8FB-4A8A-9934-1EEAE8BCD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3428" y="3407666"/>
            <a:ext cx="568800" cy="568800"/>
          </a:xfrm>
          <a:prstGeom prst="rect">
            <a:avLst/>
          </a:prstGeom>
        </p:spPr>
      </p:pic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1F870F02-0343-4660-9407-C263215538BD}"/>
              </a:ext>
            </a:extLst>
          </p:cNvPr>
          <p:cNvSpPr/>
          <p:nvPr/>
        </p:nvSpPr>
        <p:spPr>
          <a:xfrm>
            <a:off x="2581966" y="4517814"/>
            <a:ext cx="6071496" cy="792000"/>
          </a:xfrm>
          <a:custGeom>
            <a:avLst/>
            <a:gdLst>
              <a:gd name="connsiteX0" fmla="*/ 0 w 7521480"/>
              <a:gd name="connsiteY0" fmla="*/ 0 h 1115033"/>
              <a:gd name="connsiteX1" fmla="*/ 7521480 w 7521480"/>
              <a:gd name="connsiteY1" fmla="*/ 0 h 1115033"/>
              <a:gd name="connsiteX2" fmla="*/ 7521480 w 7521480"/>
              <a:gd name="connsiteY2" fmla="*/ 1115033 h 1115033"/>
              <a:gd name="connsiteX3" fmla="*/ 0 w 7521480"/>
              <a:gd name="connsiteY3" fmla="*/ 1115033 h 1115033"/>
              <a:gd name="connsiteX4" fmla="*/ 0 w 7521480"/>
              <a:gd name="connsiteY4" fmla="*/ 0 h 111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480" h="1115033">
                <a:moveTo>
                  <a:pt x="0" y="0"/>
                </a:moveTo>
                <a:lnTo>
                  <a:pt x="7521480" y="0"/>
                </a:lnTo>
                <a:lnTo>
                  <a:pt x="7521480" y="1115033"/>
                </a:lnTo>
                <a:lnTo>
                  <a:pt x="0" y="11150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5401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b="1" dirty="0" err="1"/>
              <a:t>European</a:t>
            </a:r>
            <a:r>
              <a:rPr lang="cs-CZ" b="1" dirty="0"/>
              <a:t> </a:t>
            </a:r>
            <a:r>
              <a:rPr lang="cs-CZ" b="1" dirty="0" err="1"/>
              <a:t>Sustainable</a:t>
            </a:r>
            <a:r>
              <a:rPr lang="cs-CZ" b="1" dirty="0"/>
              <a:t> and Smart Mobility </a:t>
            </a:r>
            <a:r>
              <a:rPr lang="cs-CZ" b="1" dirty="0" err="1"/>
              <a:t>Strategy</a:t>
            </a:r>
            <a:endParaRPr lang="cs-CZ" sz="1800" b="1" kern="1200" dirty="0"/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787B5860-41E7-4FA7-BEF0-3954146EDD45}"/>
              </a:ext>
            </a:extLst>
          </p:cNvPr>
          <p:cNvSpPr/>
          <p:nvPr/>
        </p:nvSpPr>
        <p:spPr>
          <a:xfrm>
            <a:off x="1924701" y="4417947"/>
            <a:ext cx="972000" cy="9720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8" name="Grafický objekt 47" descr="Obnovitelný zdroj energie se souvislou výplní">
            <a:extLst>
              <a:ext uri="{FF2B5EF4-FFF2-40B4-BE49-F238E27FC236}">
                <a16:creationId xmlns:a16="http://schemas.microsoft.com/office/drawing/2014/main" id="{040BEFFB-2F72-4517-B753-C58EBD70CA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2701" y="4530042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dirty="0"/>
              <a:t>HS</a:t>
            </a:r>
            <a:r>
              <a:rPr lang="cs-CZ" dirty="0"/>
              <a:t>R</a:t>
            </a:r>
            <a:r>
              <a:rPr lang="en-GB" dirty="0"/>
              <a:t> – the </a:t>
            </a:r>
            <a:r>
              <a:rPr lang="cs-CZ" dirty="0"/>
              <a:t>K</a:t>
            </a:r>
            <a:r>
              <a:rPr lang="en-GB" dirty="0" err="1"/>
              <a:t>ey</a:t>
            </a:r>
            <a:r>
              <a:rPr lang="en-GB" dirty="0"/>
              <a:t> </a:t>
            </a:r>
            <a:r>
              <a:rPr lang="cs-CZ" dirty="0"/>
              <a:t>C</a:t>
            </a:r>
            <a:r>
              <a:rPr lang="en-GB" dirty="0" err="1"/>
              <a:t>omponent</a:t>
            </a:r>
            <a:r>
              <a:rPr lang="en-GB" dirty="0"/>
              <a:t> of the Sustainable and Smart Mobility Strategy </a:t>
            </a:r>
            <a:br>
              <a:rPr lang="cs-CZ" dirty="0"/>
            </a:br>
            <a:br>
              <a:rPr lang="cs-CZ" sz="500" dirty="0"/>
            </a:br>
            <a:endParaRPr lang="en-GB" sz="1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BB425FC-7CC7-4922-8CD0-C43B21C00137}"/>
              </a:ext>
            </a:extLst>
          </p:cNvPr>
          <p:cNvGrpSpPr/>
          <p:nvPr/>
        </p:nvGrpSpPr>
        <p:grpSpPr>
          <a:xfrm>
            <a:off x="488511" y="1471824"/>
            <a:ext cx="8156575" cy="898373"/>
            <a:chOff x="1247999" y="1784"/>
            <a:chExt cx="3600000" cy="1007382"/>
          </a:xfrm>
          <a:solidFill>
            <a:schemeClr val="bg2"/>
          </a:solidFill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146AD37D-1A40-4B7E-BEF8-CA11B7C71617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Obdélník: se zakulacenými rohy 4">
              <a:extLst>
                <a:ext uri="{FF2B5EF4-FFF2-40B4-BE49-F238E27FC236}">
                  <a16:creationId xmlns:a16="http://schemas.microsoft.com/office/drawing/2014/main" id="{8ACFC064-BF2D-4AD1-8884-952B7C5A16AB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GB" dirty="0">
                  <a:solidFill>
                    <a:schemeClr val="accent3"/>
                  </a:solidFill>
                </a:rPr>
                <a:t>HS</a:t>
              </a:r>
              <a:r>
                <a:rPr lang="cs-CZ" dirty="0">
                  <a:solidFill>
                    <a:schemeClr val="accent3"/>
                  </a:solidFill>
                </a:rPr>
                <a:t>R</a:t>
              </a:r>
              <a:r>
                <a:rPr lang="en-GB" dirty="0">
                  <a:solidFill>
                    <a:schemeClr val="accent3"/>
                  </a:solidFill>
                </a:rPr>
                <a:t> will be part of the </a:t>
              </a:r>
              <a:r>
                <a:rPr lang="en-GB" b="1" dirty="0">
                  <a:solidFill>
                    <a:schemeClr val="accent3"/>
                  </a:solidFill>
                </a:rPr>
                <a:t>zero-emissions solutions </a:t>
              </a:r>
              <a:r>
                <a:rPr lang="en-GB" dirty="0">
                  <a:solidFill>
                    <a:schemeClr val="accent3"/>
                  </a:solidFill>
                </a:rPr>
                <a:t>and will be built according to the top standards (</a:t>
              </a:r>
              <a:r>
                <a:rPr lang="en-GB" dirty="0" err="1">
                  <a:solidFill>
                    <a:schemeClr val="accent3"/>
                  </a:solidFill>
                </a:rPr>
                <a:t>Správa</a:t>
              </a:r>
              <a:r>
                <a:rPr lang="en-GB" dirty="0">
                  <a:solidFill>
                    <a:schemeClr val="accent3"/>
                  </a:solidFill>
                </a:rPr>
                <a:t> </a:t>
              </a:r>
              <a:r>
                <a:rPr lang="en-GB" dirty="0" err="1">
                  <a:solidFill>
                    <a:schemeClr val="accent3"/>
                  </a:solidFill>
                </a:rPr>
                <a:t>železnic</a:t>
              </a:r>
              <a:r>
                <a:rPr lang="en-GB" dirty="0">
                  <a:solidFill>
                    <a:schemeClr val="accent3"/>
                  </a:solidFill>
                </a:rPr>
                <a:t> cooperates with SNCF</a:t>
              </a:r>
              <a:r>
                <a:rPr lang="cs-CZ" dirty="0">
                  <a:solidFill>
                    <a:schemeClr val="accent3"/>
                  </a:solidFill>
                </a:rPr>
                <a:t> </a:t>
              </a:r>
              <a:r>
                <a:rPr lang="cs-CZ" dirty="0" err="1">
                  <a:solidFill>
                    <a:schemeClr val="accent3"/>
                  </a:solidFill>
                </a:rPr>
                <a:t>Réseau</a:t>
              </a:r>
              <a:r>
                <a:rPr lang="en-GB" dirty="0">
                  <a:solidFill>
                    <a:schemeClr val="accent3"/>
                  </a:solidFill>
                </a:rPr>
                <a:t>)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B78B436-66C1-4A1A-8B7E-FC1F6013A4B5}"/>
              </a:ext>
            </a:extLst>
          </p:cNvPr>
          <p:cNvGrpSpPr/>
          <p:nvPr/>
        </p:nvGrpSpPr>
        <p:grpSpPr>
          <a:xfrm>
            <a:off x="488514" y="3346269"/>
            <a:ext cx="8156575" cy="594000"/>
            <a:chOff x="1247999" y="1784"/>
            <a:chExt cx="3600000" cy="1007382"/>
          </a:xfrm>
          <a:solidFill>
            <a:schemeClr val="bg2"/>
          </a:solidFill>
        </p:grpSpPr>
        <p:sp>
          <p:nvSpPr>
            <p:cNvPr id="30" name="Obdélník: se zakulacenými rohy 29">
              <a:extLst>
                <a:ext uri="{FF2B5EF4-FFF2-40B4-BE49-F238E27FC236}">
                  <a16:creationId xmlns:a16="http://schemas.microsoft.com/office/drawing/2014/main" id="{FF968A28-9E6D-441F-AE85-583BBBFEE9C1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bdélník: se zakulacenými rohy 4">
              <a:extLst>
                <a:ext uri="{FF2B5EF4-FFF2-40B4-BE49-F238E27FC236}">
                  <a16:creationId xmlns:a16="http://schemas.microsoft.com/office/drawing/2014/main" id="{B4DC2775-2B64-47B6-A691-C7C2D5ABC0C8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GB" dirty="0">
                  <a:solidFill>
                    <a:schemeClr val="accent3"/>
                  </a:solidFill>
                </a:rPr>
                <a:t>HS</a:t>
              </a:r>
              <a:r>
                <a:rPr lang="cs-CZ" dirty="0">
                  <a:solidFill>
                    <a:schemeClr val="accent3"/>
                  </a:solidFill>
                </a:rPr>
                <a:t>R</a:t>
              </a:r>
              <a:r>
                <a:rPr lang="en-GB" dirty="0">
                  <a:solidFill>
                    <a:schemeClr val="accent3"/>
                  </a:solidFill>
                </a:rPr>
                <a:t> will free up capacity on the conventional lines, hence</a:t>
              </a:r>
              <a:r>
                <a:rPr lang="cs-CZ" dirty="0">
                  <a:solidFill>
                    <a:schemeClr val="accent3"/>
                  </a:solidFill>
                </a:rPr>
                <a:t>: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Rovnoramenný trojúhelník 21">
            <a:extLst>
              <a:ext uri="{FF2B5EF4-FFF2-40B4-BE49-F238E27FC236}">
                <a16:creationId xmlns:a16="http://schemas.microsoft.com/office/drawing/2014/main" id="{FA9ED06A-388F-4325-9985-C88E36F29169}"/>
              </a:ext>
            </a:extLst>
          </p:cNvPr>
          <p:cNvSpPr/>
          <p:nvPr/>
        </p:nvSpPr>
        <p:spPr>
          <a:xfrm rot="5400000">
            <a:off x="488511" y="4135947"/>
            <a:ext cx="288000" cy="288000"/>
          </a:xfrm>
          <a:prstGeom prst="triangl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C6F99E15-81E6-4A96-8E8F-CA69AD5F651A}"/>
              </a:ext>
            </a:extLst>
          </p:cNvPr>
          <p:cNvGrpSpPr/>
          <p:nvPr/>
        </p:nvGrpSpPr>
        <p:grpSpPr>
          <a:xfrm>
            <a:off x="788144" y="4081947"/>
            <a:ext cx="7856942" cy="396000"/>
            <a:chOff x="1198822" y="1784"/>
            <a:chExt cx="9252980" cy="1007382"/>
          </a:xfrm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6053D512-DB4C-42AE-93CB-81DC5B59139A}"/>
                </a:ext>
              </a:extLst>
            </p:cNvPr>
            <p:cNvSpPr/>
            <p:nvPr/>
          </p:nvSpPr>
          <p:spPr>
            <a:xfrm>
              <a:off x="1432909" y="1784"/>
              <a:ext cx="9018893" cy="1007382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Obdélník: se zakulacenými rohy 4">
              <a:extLst>
                <a:ext uri="{FF2B5EF4-FFF2-40B4-BE49-F238E27FC236}">
                  <a16:creationId xmlns:a16="http://schemas.microsoft.com/office/drawing/2014/main" id="{5A11E4A9-1D12-4E33-831B-6A682304FF95}"/>
                </a:ext>
              </a:extLst>
            </p:cNvPr>
            <p:cNvSpPr txBox="1"/>
            <p:nvPr/>
          </p:nvSpPr>
          <p:spPr>
            <a:xfrm>
              <a:off x="1198822" y="50961"/>
              <a:ext cx="925297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36000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chemeClr val="tx1"/>
                  </a:solidFill>
                </a:rPr>
                <a:t>modal-shift of freight and passengers from road to rail will be possible</a:t>
              </a:r>
              <a:endParaRPr lang="cs-CZ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ovnoramenný trojúhelník 33">
            <a:extLst>
              <a:ext uri="{FF2B5EF4-FFF2-40B4-BE49-F238E27FC236}">
                <a16:creationId xmlns:a16="http://schemas.microsoft.com/office/drawing/2014/main" id="{4FAF582A-3AE6-4C0C-99A1-48E192245015}"/>
              </a:ext>
            </a:extLst>
          </p:cNvPr>
          <p:cNvSpPr/>
          <p:nvPr/>
        </p:nvSpPr>
        <p:spPr>
          <a:xfrm rot="5400000">
            <a:off x="479375" y="4603540"/>
            <a:ext cx="288000" cy="288000"/>
          </a:xfrm>
          <a:prstGeom prst="triangl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90499931-2975-4E29-96BA-17ABFB5F5F53}"/>
              </a:ext>
            </a:extLst>
          </p:cNvPr>
          <p:cNvGrpSpPr/>
          <p:nvPr/>
        </p:nvGrpSpPr>
        <p:grpSpPr>
          <a:xfrm>
            <a:off x="796522" y="4553978"/>
            <a:ext cx="7856941" cy="396000"/>
            <a:chOff x="1198822" y="1784"/>
            <a:chExt cx="9252980" cy="1007382"/>
          </a:xfrm>
        </p:grpSpPr>
        <p:sp>
          <p:nvSpPr>
            <p:cNvPr id="36" name="Obdélník: se zakulacenými rohy 35">
              <a:extLst>
                <a:ext uri="{FF2B5EF4-FFF2-40B4-BE49-F238E27FC236}">
                  <a16:creationId xmlns:a16="http://schemas.microsoft.com/office/drawing/2014/main" id="{C9EBBE10-2E02-41AA-8191-959D711EC0A1}"/>
                </a:ext>
              </a:extLst>
            </p:cNvPr>
            <p:cNvSpPr/>
            <p:nvPr/>
          </p:nvSpPr>
          <p:spPr>
            <a:xfrm>
              <a:off x="1432909" y="1784"/>
              <a:ext cx="9018893" cy="1007382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Obdélník: se zakulacenými rohy 4">
              <a:extLst>
                <a:ext uri="{FF2B5EF4-FFF2-40B4-BE49-F238E27FC236}">
                  <a16:creationId xmlns:a16="http://schemas.microsoft.com/office/drawing/2014/main" id="{C91C6657-1C04-4E53-BDAF-073BF379095C}"/>
                </a:ext>
              </a:extLst>
            </p:cNvPr>
            <p:cNvSpPr txBox="1"/>
            <p:nvPr/>
          </p:nvSpPr>
          <p:spPr>
            <a:xfrm>
              <a:off x="1198822" y="50961"/>
              <a:ext cx="925297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36000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solidFill>
                    <a:schemeClr val="tx1"/>
                  </a:solidFill>
                </a:rPr>
                <a:t>CO</a:t>
              </a:r>
              <a:r>
                <a:rPr lang="en-GB" sz="1400" b="1" baseline="-25000" dirty="0">
                  <a:solidFill>
                    <a:schemeClr val="tx1"/>
                  </a:solidFill>
                </a:rPr>
                <a:t>2</a:t>
              </a:r>
              <a:r>
                <a:rPr lang="en-GB" sz="1400" b="1" dirty="0">
                  <a:solidFill>
                    <a:schemeClr val="tx1"/>
                  </a:solidFill>
                </a:rPr>
                <a:t> emissions will be reduces significantly as a result</a:t>
              </a:r>
              <a:endParaRPr lang="cs-CZ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FBD082EC-8546-4BCE-9580-2998ED9A3004}"/>
              </a:ext>
            </a:extLst>
          </p:cNvPr>
          <p:cNvGrpSpPr/>
          <p:nvPr/>
        </p:nvGrpSpPr>
        <p:grpSpPr>
          <a:xfrm>
            <a:off x="488511" y="5157937"/>
            <a:ext cx="8156575" cy="898373"/>
            <a:chOff x="1247999" y="1784"/>
            <a:chExt cx="3600000" cy="1007382"/>
          </a:xfrm>
          <a:solidFill>
            <a:schemeClr val="bg2"/>
          </a:solidFill>
        </p:grpSpPr>
        <p:sp>
          <p:nvSpPr>
            <p:cNvPr id="39" name="Obdélník: se zakulacenými rohy 38">
              <a:extLst>
                <a:ext uri="{FF2B5EF4-FFF2-40B4-BE49-F238E27FC236}">
                  <a16:creationId xmlns:a16="http://schemas.microsoft.com/office/drawing/2014/main" id="{C8EFC914-49F5-46CE-8B7E-C8D2CD666161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Obdélník: se zakulacenými rohy 4">
              <a:extLst>
                <a:ext uri="{FF2B5EF4-FFF2-40B4-BE49-F238E27FC236}">
                  <a16:creationId xmlns:a16="http://schemas.microsoft.com/office/drawing/2014/main" id="{FC216E25-52E4-44F2-9B96-EBC8DD599655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GB" dirty="0">
                  <a:solidFill>
                    <a:schemeClr val="accent3"/>
                  </a:solidFill>
                </a:rPr>
                <a:t>The new HS</a:t>
              </a:r>
              <a:r>
                <a:rPr lang="cs-CZ" dirty="0">
                  <a:solidFill>
                    <a:schemeClr val="accent3"/>
                  </a:solidFill>
                </a:rPr>
                <a:t>R</a:t>
              </a:r>
              <a:r>
                <a:rPr lang="en-GB" dirty="0">
                  <a:solidFill>
                    <a:schemeClr val="accent3"/>
                  </a:solidFill>
                </a:rPr>
                <a:t> are the best opportunity for implementing the </a:t>
              </a:r>
              <a:r>
                <a:rPr lang="en-GB" b="1" dirty="0">
                  <a:solidFill>
                    <a:schemeClr val="accent3"/>
                  </a:solidFill>
                </a:rPr>
                <a:t>smart digital solutions and intelligent transport systems </a:t>
              </a:r>
              <a:r>
                <a:rPr lang="en-GB" dirty="0">
                  <a:solidFill>
                    <a:schemeClr val="accent3"/>
                  </a:solidFill>
                </a:rPr>
                <a:t>(</a:t>
              </a:r>
              <a:r>
                <a:rPr lang="cs-CZ" dirty="0">
                  <a:solidFill>
                    <a:schemeClr val="accent3"/>
                  </a:solidFill>
                </a:rPr>
                <a:t>ERTMS &amp; </a:t>
              </a:r>
              <a:r>
                <a:rPr lang="cs-CZ" dirty="0" err="1">
                  <a:solidFill>
                    <a:schemeClr val="accent3"/>
                  </a:solidFill>
                </a:rPr>
                <a:t>Digitalization</a:t>
              </a:r>
              <a:r>
                <a:rPr lang="en-GB" dirty="0">
                  <a:solidFill>
                    <a:schemeClr val="accent3"/>
                  </a:solidFill>
                </a:rPr>
                <a:t>)</a:t>
              </a:r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C3A75687-3DD4-47CD-AEF9-EDCFD35BCFDF}"/>
              </a:ext>
            </a:extLst>
          </p:cNvPr>
          <p:cNvGrpSpPr/>
          <p:nvPr/>
        </p:nvGrpSpPr>
        <p:grpSpPr>
          <a:xfrm>
            <a:off x="488511" y="2484573"/>
            <a:ext cx="8156575" cy="738396"/>
            <a:chOff x="1247999" y="1784"/>
            <a:chExt cx="3600000" cy="1007382"/>
          </a:xfrm>
          <a:solidFill>
            <a:schemeClr val="bg2"/>
          </a:solidFill>
        </p:grpSpPr>
        <p:sp>
          <p:nvSpPr>
            <p:cNvPr id="33" name="Obdélník: se zakulacenými rohy 32">
              <a:extLst>
                <a:ext uri="{FF2B5EF4-FFF2-40B4-BE49-F238E27FC236}">
                  <a16:creationId xmlns:a16="http://schemas.microsoft.com/office/drawing/2014/main" id="{A920312A-D3C0-44E1-9AA8-279412CE408D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Obdélník: se zakulacenými rohy 4">
              <a:extLst>
                <a:ext uri="{FF2B5EF4-FFF2-40B4-BE49-F238E27FC236}">
                  <a16:creationId xmlns:a16="http://schemas.microsoft.com/office/drawing/2014/main" id="{B9752567-A9E4-490D-B532-ECA9A8473C6A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cs-CZ" b="1" dirty="0">
                  <a:solidFill>
                    <a:schemeClr val="accent3"/>
                  </a:solidFill>
                </a:rPr>
                <a:t>R</a:t>
              </a:r>
              <a:r>
                <a:rPr lang="en-US" b="1" dirty="0">
                  <a:solidFill>
                    <a:schemeClr val="accent3"/>
                  </a:solidFill>
                </a:rPr>
                <a:t>educing energy intensity </a:t>
              </a:r>
              <a:r>
                <a:rPr lang="en-US" dirty="0">
                  <a:solidFill>
                    <a:schemeClr val="accent3"/>
                  </a:solidFill>
                </a:rPr>
                <a:t>and dependence on </a:t>
              </a:r>
              <a:r>
                <a:rPr lang="cs-CZ" dirty="0" err="1">
                  <a:solidFill>
                    <a:schemeClr val="accent3"/>
                  </a:solidFill>
                </a:rPr>
                <a:t>raw</a:t>
              </a:r>
              <a:r>
                <a:rPr lang="cs-CZ" dirty="0">
                  <a:solidFill>
                    <a:schemeClr val="accent3"/>
                  </a:solidFill>
                </a:rPr>
                <a:t> </a:t>
              </a:r>
              <a:r>
                <a:rPr lang="en-US" dirty="0">
                  <a:solidFill>
                    <a:schemeClr val="accent3"/>
                  </a:solidFill>
                </a:rPr>
                <a:t>energy materials from Russia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8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HSR</a:t>
            </a:r>
            <a:r>
              <a:rPr lang="en-US" dirty="0"/>
              <a:t> as a business opportunity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7E22753B-9773-4E8F-9451-C947B7FE9D00}"/>
              </a:ext>
            </a:extLst>
          </p:cNvPr>
          <p:cNvGrpSpPr/>
          <p:nvPr/>
        </p:nvGrpSpPr>
        <p:grpSpPr>
          <a:xfrm>
            <a:off x="1598749" y="1615217"/>
            <a:ext cx="7061131" cy="593203"/>
            <a:chOff x="1432909" y="1784"/>
            <a:chExt cx="4864879" cy="1007382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AF95E940-4D7F-46EB-A74B-671F1A199382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B7186938-3E77-418A-A2A0-BED8A454B97C}"/>
                </a:ext>
              </a:extLst>
            </p:cNvPr>
            <p:cNvSpPr txBox="1"/>
            <p:nvPr/>
          </p:nvSpPr>
          <p:spPr>
            <a:xfrm>
              <a:off x="1493358" y="50961"/>
              <a:ext cx="4741995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>
                  <a:solidFill>
                    <a:schemeClr val="tx1"/>
                  </a:solidFill>
                </a:rPr>
                <a:t>Op</a:t>
              </a:r>
              <a:r>
                <a:rPr lang="en-GB" b="1" dirty="0" err="1">
                  <a:solidFill>
                    <a:schemeClr val="tx1"/>
                  </a:solidFill>
                </a:rPr>
                <a:t>portunity</a:t>
              </a:r>
              <a:r>
                <a:rPr lang="en-GB" b="1" dirty="0">
                  <a:solidFill>
                    <a:schemeClr val="tx1"/>
                  </a:solidFill>
                </a:rPr>
                <a:t> </a:t>
              </a:r>
              <a:r>
                <a:rPr lang="en-GB" dirty="0">
                  <a:solidFill>
                    <a:schemeClr val="tx1"/>
                  </a:solidFill>
                </a:rPr>
                <a:t>for a single </a:t>
              </a:r>
              <a:r>
                <a:rPr lang="en-GB" b="1" dirty="0">
                  <a:solidFill>
                    <a:schemeClr val="tx1"/>
                  </a:solidFill>
                </a:rPr>
                <a:t>technology market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77371A8-4913-4F1A-903E-7AFB093BBFB4}"/>
              </a:ext>
            </a:extLst>
          </p:cNvPr>
          <p:cNvGrpSpPr/>
          <p:nvPr/>
        </p:nvGrpSpPr>
        <p:grpSpPr>
          <a:xfrm>
            <a:off x="1588650" y="4088260"/>
            <a:ext cx="7071231" cy="593203"/>
            <a:chOff x="1432909" y="1784"/>
            <a:chExt cx="4864879" cy="1007382"/>
          </a:xfrm>
        </p:grpSpPr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2B8C5378-6973-467C-A5C6-1B8A30896125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Obdélník: se zakulacenými rohy 4">
              <a:extLst>
                <a:ext uri="{FF2B5EF4-FFF2-40B4-BE49-F238E27FC236}">
                  <a16:creationId xmlns:a16="http://schemas.microsoft.com/office/drawing/2014/main" id="{8585D512-1E4F-4694-AAB2-536E01F519D2}"/>
                </a:ext>
              </a:extLst>
            </p:cNvPr>
            <p:cNvSpPr txBox="1"/>
            <p:nvPr/>
          </p:nvSpPr>
          <p:spPr>
            <a:xfrm>
              <a:off x="1479633" y="50961"/>
              <a:ext cx="475571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dirty="0">
                  <a:solidFill>
                    <a:schemeClr val="tx1"/>
                  </a:solidFill>
                </a:rPr>
                <a:t>Space for </a:t>
              </a:r>
              <a:r>
                <a:rPr lang="en-GB" b="1" dirty="0">
                  <a:solidFill>
                    <a:schemeClr val="tx1"/>
                  </a:solidFill>
                </a:rPr>
                <a:t>innovation</a:t>
              </a:r>
              <a:r>
                <a:rPr lang="en-GB" dirty="0">
                  <a:solidFill>
                    <a:schemeClr val="tx1"/>
                  </a:solidFill>
                </a:rPr>
                <a:t> and </a:t>
              </a:r>
              <a:r>
                <a:rPr lang="en-GB" b="1" dirty="0">
                  <a:solidFill>
                    <a:schemeClr val="tx1"/>
                  </a:solidFill>
                </a:rPr>
                <a:t>research</a:t>
              </a:r>
              <a:endParaRPr lang="en-GB" b="1" kern="0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5FC9B15B-7B5A-4642-8EB1-879AC505CD51}"/>
              </a:ext>
            </a:extLst>
          </p:cNvPr>
          <p:cNvGrpSpPr/>
          <p:nvPr/>
        </p:nvGrpSpPr>
        <p:grpSpPr>
          <a:xfrm>
            <a:off x="1593235" y="3252155"/>
            <a:ext cx="7071231" cy="593203"/>
            <a:chOff x="1432909" y="1784"/>
            <a:chExt cx="4864879" cy="1007382"/>
          </a:xfrm>
        </p:grpSpPr>
        <p:sp>
          <p:nvSpPr>
            <p:cNvPr id="24" name="Obdélník: se zakulacenými rohy 23">
              <a:extLst>
                <a:ext uri="{FF2B5EF4-FFF2-40B4-BE49-F238E27FC236}">
                  <a16:creationId xmlns:a16="http://schemas.microsoft.com/office/drawing/2014/main" id="{C432863E-DE88-49DC-AFA5-7FB633396766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Obdélník: se zakulacenými rohy 4">
              <a:extLst>
                <a:ext uri="{FF2B5EF4-FFF2-40B4-BE49-F238E27FC236}">
                  <a16:creationId xmlns:a16="http://schemas.microsoft.com/office/drawing/2014/main" id="{FB62DFD3-94B5-43CF-AC85-23DB73DE595D}"/>
                </a:ext>
              </a:extLst>
            </p:cNvPr>
            <p:cNvSpPr txBox="1"/>
            <p:nvPr/>
          </p:nvSpPr>
          <p:spPr>
            <a:xfrm>
              <a:off x="1479694" y="50961"/>
              <a:ext cx="475565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b="1" dirty="0">
                  <a:solidFill>
                    <a:schemeClr val="accent1"/>
                  </a:solidFill>
                </a:rPr>
                <a:t>Reducing dependence on oil</a:t>
              </a:r>
              <a:endParaRPr lang="en-GB" sz="1800" b="1" dirty="0"/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2CFC8D41-D9F9-4FD3-8BF3-563F07BED3AB}"/>
              </a:ext>
            </a:extLst>
          </p:cNvPr>
          <p:cNvGrpSpPr/>
          <p:nvPr/>
        </p:nvGrpSpPr>
        <p:grpSpPr>
          <a:xfrm>
            <a:off x="1588651" y="4933466"/>
            <a:ext cx="7075816" cy="593203"/>
            <a:chOff x="1432909" y="1784"/>
            <a:chExt cx="4864879" cy="1007382"/>
          </a:xfrm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3E7BBB30-F867-4EDE-8FE1-D13B50DC53E1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bdélník: se zakulacenými rohy 4">
              <a:extLst>
                <a:ext uri="{FF2B5EF4-FFF2-40B4-BE49-F238E27FC236}">
                  <a16:creationId xmlns:a16="http://schemas.microsoft.com/office/drawing/2014/main" id="{3574A01E-201A-4909-BC0B-B35230F44C96}"/>
                </a:ext>
              </a:extLst>
            </p:cNvPr>
            <p:cNvSpPr txBox="1"/>
            <p:nvPr/>
          </p:nvSpPr>
          <p:spPr>
            <a:xfrm>
              <a:off x="1479694" y="50961"/>
              <a:ext cx="475565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dirty="0">
                  <a:solidFill>
                    <a:schemeClr val="accent1"/>
                  </a:solidFill>
                </a:rPr>
                <a:t>E</a:t>
              </a:r>
              <a:r>
                <a:rPr lang="en-GB" sz="1800" dirty="0">
                  <a:solidFill>
                    <a:schemeClr val="accent1"/>
                  </a:solidFill>
                </a:rPr>
                <a:t>mployment increase</a:t>
              </a:r>
              <a:endParaRPr lang="en-GB" sz="1800" dirty="0"/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69D0BE43-82E5-4081-A5F9-7D6C52A83998}"/>
              </a:ext>
            </a:extLst>
          </p:cNvPr>
          <p:cNvGrpSpPr/>
          <p:nvPr/>
        </p:nvGrpSpPr>
        <p:grpSpPr>
          <a:xfrm>
            <a:off x="1588650" y="2430058"/>
            <a:ext cx="7075816" cy="593203"/>
            <a:chOff x="1432909" y="1784"/>
            <a:chExt cx="4864879" cy="1007382"/>
          </a:xfrm>
        </p:grpSpPr>
        <p:sp>
          <p:nvSpPr>
            <p:cNvPr id="42" name="Obdélník: se zakulacenými rohy 41">
              <a:extLst>
                <a:ext uri="{FF2B5EF4-FFF2-40B4-BE49-F238E27FC236}">
                  <a16:creationId xmlns:a16="http://schemas.microsoft.com/office/drawing/2014/main" id="{D7152A42-A735-453B-8A4D-674F4F072D83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Obdélník: se zakulacenými rohy 4">
              <a:extLst>
                <a:ext uri="{FF2B5EF4-FFF2-40B4-BE49-F238E27FC236}">
                  <a16:creationId xmlns:a16="http://schemas.microsoft.com/office/drawing/2014/main" id="{EB5BDBB9-0A4B-487B-B704-EDDFC7451B00}"/>
                </a:ext>
              </a:extLst>
            </p:cNvPr>
            <p:cNvSpPr txBox="1"/>
            <p:nvPr/>
          </p:nvSpPr>
          <p:spPr>
            <a:xfrm>
              <a:off x="1479633" y="50961"/>
              <a:ext cx="475571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/>
              <a:r>
                <a:rPr lang="en-GB" sz="1800" dirty="0">
                  <a:solidFill>
                    <a:schemeClr val="tx1"/>
                  </a:solidFill>
                </a:rPr>
                <a:t>Regional </a:t>
              </a:r>
              <a:r>
                <a:rPr lang="en-GB" sz="1800" b="1" dirty="0">
                  <a:solidFill>
                    <a:schemeClr val="tx1"/>
                  </a:solidFill>
                </a:rPr>
                <a:t>industry development</a:t>
              </a:r>
            </a:p>
          </p:txBody>
        </p:sp>
      </p:grpSp>
      <p:pic>
        <p:nvPicPr>
          <p:cNvPr id="15" name="Grafický objekt 14" descr="Obchodní růst se souvislou výplní">
            <a:extLst>
              <a:ext uri="{FF2B5EF4-FFF2-40B4-BE49-F238E27FC236}">
                <a16:creationId xmlns:a16="http://schemas.microsoft.com/office/drawing/2014/main" id="{82B9DA44-233F-4666-9264-DC96160B6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07" y="4852067"/>
            <a:ext cx="756000" cy="756000"/>
          </a:xfrm>
          <a:prstGeom prst="rect">
            <a:avLst/>
          </a:prstGeom>
        </p:spPr>
      </p:pic>
      <p:pic>
        <p:nvPicPr>
          <p:cNvPr id="21" name="Grafický objekt 20" descr="Připojení se souvislou výplní">
            <a:extLst>
              <a:ext uri="{FF2B5EF4-FFF2-40B4-BE49-F238E27FC236}">
                <a16:creationId xmlns:a16="http://schemas.microsoft.com/office/drawing/2014/main" id="{3A0B4B57-FAD0-4CE0-AD1A-0E53D0334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507" y="1529999"/>
            <a:ext cx="756000" cy="756000"/>
          </a:xfrm>
          <a:prstGeom prst="rect">
            <a:avLst/>
          </a:prstGeom>
        </p:spPr>
      </p:pic>
      <p:pic>
        <p:nvPicPr>
          <p:cNvPr id="44" name="Grafický objekt 43" descr="Výzkum se souvislou výplní">
            <a:extLst>
              <a:ext uri="{FF2B5EF4-FFF2-40B4-BE49-F238E27FC236}">
                <a16:creationId xmlns:a16="http://schemas.microsoft.com/office/drawing/2014/main" id="{906F9D98-1476-4D18-A27B-8F07D00A0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507" y="4032973"/>
            <a:ext cx="756000" cy="756000"/>
          </a:xfrm>
          <a:prstGeom prst="rect">
            <a:avLst/>
          </a:prstGeom>
        </p:spPr>
      </p:pic>
      <p:pic>
        <p:nvPicPr>
          <p:cNvPr id="47" name="Grafický objekt 46" descr="Výroba se souvislou výplní">
            <a:extLst>
              <a:ext uri="{FF2B5EF4-FFF2-40B4-BE49-F238E27FC236}">
                <a16:creationId xmlns:a16="http://schemas.microsoft.com/office/drawing/2014/main" id="{5771E6D1-73F3-42E2-9D48-9C3F62DA16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507" y="2346128"/>
            <a:ext cx="756000" cy="756000"/>
          </a:xfrm>
          <a:prstGeom prst="rect">
            <a:avLst/>
          </a:prstGeom>
        </p:spPr>
      </p:pic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09877AE-A749-4335-89FC-A5352D84FD8D}"/>
              </a:ext>
            </a:extLst>
          </p:cNvPr>
          <p:cNvGrpSpPr/>
          <p:nvPr/>
        </p:nvGrpSpPr>
        <p:grpSpPr>
          <a:xfrm>
            <a:off x="583507" y="3228428"/>
            <a:ext cx="702001" cy="678245"/>
            <a:chOff x="575535" y="4056673"/>
            <a:chExt cx="702001" cy="678245"/>
          </a:xfrm>
        </p:grpSpPr>
        <p:pic>
          <p:nvPicPr>
            <p:cNvPr id="29" name="Grafický objekt 28" descr="Graf sestupného trendu obrys">
              <a:extLst>
                <a:ext uri="{FF2B5EF4-FFF2-40B4-BE49-F238E27FC236}">
                  <a16:creationId xmlns:a16="http://schemas.microsoft.com/office/drawing/2014/main" id="{56C7DFEC-8B4F-4FA4-9E1C-60132DC56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5535" y="4158918"/>
              <a:ext cx="576001" cy="576000"/>
            </a:xfrm>
            <a:prstGeom prst="rect">
              <a:avLst/>
            </a:prstGeom>
          </p:spPr>
        </p:pic>
        <p:pic>
          <p:nvPicPr>
            <p:cNvPr id="49" name="Grafický objekt 48" descr="Ropná plošina se souvislou výplní">
              <a:extLst>
                <a:ext uri="{FF2B5EF4-FFF2-40B4-BE49-F238E27FC236}">
                  <a16:creationId xmlns:a16="http://schemas.microsoft.com/office/drawing/2014/main" id="{6A5F6982-8FBD-408D-A9EE-10ABCEEEC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7536" y="405667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2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 u="none" strike="noStrike" baseline="0" dirty="0">
                <a:solidFill>
                  <a:schemeClr val="tx2"/>
                </a:solidFill>
              </a:rPr>
              <a:t>High</a:t>
            </a:r>
            <a:r>
              <a:rPr lang="cs-CZ" i="0" u="none" strike="noStrike" baseline="0" dirty="0">
                <a:solidFill>
                  <a:schemeClr val="tx2"/>
                </a:solidFill>
              </a:rPr>
              <a:t>-</a:t>
            </a:r>
            <a:r>
              <a:rPr lang="en-US" i="0" u="none" strike="noStrike" baseline="0" dirty="0">
                <a:solidFill>
                  <a:schemeClr val="tx2"/>
                </a:solidFill>
              </a:rPr>
              <a:t>speed railway development in the </a:t>
            </a:r>
            <a:r>
              <a:rPr lang="en-US" i="0" u="none" strike="noStrike" baseline="0" dirty="0" err="1">
                <a:solidFill>
                  <a:schemeClr val="tx2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tx2"/>
                </a:solidFill>
              </a:rPr>
              <a:t> countries 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252000" lvl="1" indent="0">
              <a:buNone/>
            </a:pPr>
            <a:r>
              <a:rPr lang="en-GB" dirty="0"/>
              <a:t>Mgr. Ing. Radek Čech, Ph.D.</a:t>
            </a:r>
          </a:p>
          <a:p>
            <a:pPr marL="504000" lvl="2" indent="0">
              <a:buNone/>
            </a:pPr>
            <a:r>
              <a:rPr lang="en-GB" dirty="0"/>
              <a:t>Director of International Affairs Department</a:t>
            </a:r>
          </a:p>
          <a:p>
            <a:pPr marL="504000" lvl="2" indent="0">
              <a:buNone/>
            </a:pPr>
            <a:endParaRPr lang="en-GB" dirty="0"/>
          </a:p>
          <a:p>
            <a:pPr marL="504000" lvl="2" indent="0">
              <a:buNone/>
            </a:pPr>
            <a:r>
              <a:rPr lang="en-GB" dirty="0"/>
              <a:t>Cech@spravazeleznic.cz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spravazeleznic.cz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2089" y="357188"/>
            <a:ext cx="5031375" cy="803524"/>
          </a:xfrm>
        </p:spPr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železnic, 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</p:txBody>
      </p:sp>
    </p:spTree>
    <p:extLst>
      <p:ext uri="{BB962C8B-B14F-4D97-AF65-F5344CB8AC3E}">
        <p14:creationId xmlns:p14="http://schemas.microsoft.com/office/powerpoint/2010/main" val="23952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72400" y="6327369"/>
            <a:ext cx="481063" cy="2210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2BBFFE0-7584-47E7-90FA-15F39808A249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17536" y="6327369"/>
            <a:ext cx="5742696" cy="221070"/>
          </a:xfrm>
        </p:spPr>
        <p:txBody>
          <a:bodyPr anchor="ctr">
            <a:normAutofit/>
          </a:bodyPr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 anchor="t">
            <a:normAutofit/>
          </a:bodyPr>
          <a:lstStyle/>
          <a:p>
            <a:r>
              <a:rPr lang="en-US" dirty="0"/>
              <a:t>European Railway</a:t>
            </a:r>
            <a:r>
              <a:rPr lang="cs-CZ" dirty="0"/>
              <a:t> and </a:t>
            </a:r>
            <a:r>
              <a:rPr lang="cs-CZ" dirty="0" err="1"/>
              <a:t>Visegrad</a:t>
            </a:r>
            <a:r>
              <a:rPr lang="cs-CZ" dirty="0"/>
              <a:t> Group</a:t>
            </a:r>
            <a:endParaRPr lang="en-US" dirty="0"/>
          </a:p>
        </p:txBody>
      </p:sp>
      <p:pic>
        <p:nvPicPr>
          <p:cNvPr id="27" name="Zástupný symbol obrázku 26" descr="Obsah obrázku mapa&#10;&#10;Popis byl vytvořen automaticky">
            <a:extLst>
              <a:ext uri="{FF2B5EF4-FFF2-40B4-BE49-F238E27FC236}">
                <a16:creationId xmlns:a16="http://schemas.microsoft.com/office/drawing/2014/main" id="{F0FF0AA8-67F8-403C-AB0A-3340D756A8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3" b="12703"/>
          <a:stretch>
            <a:fillRect/>
          </a:stretch>
        </p:blipFill>
        <p:spPr/>
      </p:pic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2175C5ED-D5B6-46BB-BFC2-B74C46B9E80E}"/>
              </a:ext>
            </a:extLst>
          </p:cNvPr>
          <p:cNvSpPr/>
          <p:nvPr/>
        </p:nvSpPr>
        <p:spPr>
          <a:xfrm>
            <a:off x="6050601" y="1022117"/>
            <a:ext cx="106686" cy="838623"/>
          </a:xfrm>
          <a:custGeom>
            <a:avLst/>
            <a:gdLst>
              <a:gd name="connsiteX0" fmla="*/ 71289 w 106686"/>
              <a:gd name="connsiteY0" fmla="*/ 776711 h 776711"/>
              <a:gd name="connsiteX1" fmla="*/ 99533 w 106686"/>
              <a:gd name="connsiteY1" fmla="*/ 716692 h 776711"/>
              <a:gd name="connsiteX2" fmla="*/ 106594 w 106686"/>
              <a:gd name="connsiteY2" fmla="*/ 695509 h 776711"/>
              <a:gd name="connsiteX3" fmla="*/ 103064 w 106686"/>
              <a:gd name="connsiteY3" fmla="*/ 677856 h 776711"/>
              <a:gd name="connsiteX4" fmla="*/ 96003 w 106686"/>
              <a:gd name="connsiteY4" fmla="*/ 660204 h 776711"/>
              <a:gd name="connsiteX5" fmla="*/ 88942 w 106686"/>
              <a:gd name="connsiteY5" fmla="*/ 646082 h 776711"/>
              <a:gd name="connsiteX6" fmla="*/ 81881 w 106686"/>
              <a:gd name="connsiteY6" fmla="*/ 635490 h 776711"/>
              <a:gd name="connsiteX7" fmla="*/ 74820 w 106686"/>
              <a:gd name="connsiteY7" fmla="*/ 628429 h 776711"/>
              <a:gd name="connsiteX8" fmla="*/ 71289 w 106686"/>
              <a:gd name="connsiteY8" fmla="*/ 614307 h 776711"/>
              <a:gd name="connsiteX9" fmla="*/ 67759 w 106686"/>
              <a:gd name="connsiteY9" fmla="*/ 596655 h 776711"/>
              <a:gd name="connsiteX10" fmla="*/ 60698 w 106686"/>
              <a:gd name="connsiteY10" fmla="*/ 579002 h 776711"/>
              <a:gd name="connsiteX11" fmla="*/ 60698 w 106686"/>
              <a:gd name="connsiteY11" fmla="*/ 557819 h 776711"/>
              <a:gd name="connsiteX12" fmla="*/ 57167 w 106686"/>
              <a:gd name="connsiteY12" fmla="*/ 540167 h 776711"/>
              <a:gd name="connsiteX13" fmla="*/ 60698 w 106686"/>
              <a:gd name="connsiteY13" fmla="*/ 522514 h 776711"/>
              <a:gd name="connsiteX14" fmla="*/ 67759 w 106686"/>
              <a:gd name="connsiteY14" fmla="*/ 511923 h 776711"/>
              <a:gd name="connsiteX15" fmla="*/ 81881 w 106686"/>
              <a:gd name="connsiteY15" fmla="*/ 497801 h 776711"/>
              <a:gd name="connsiteX16" fmla="*/ 92472 w 106686"/>
              <a:gd name="connsiteY16" fmla="*/ 476618 h 776711"/>
              <a:gd name="connsiteX17" fmla="*/ 96003 w 106686"/>
              <a:gd name="connsiteY17" fmla="*/ 448374 h 776711"/>
              <a:gd name="connsiteX18" fmla="*/ 96003 w 106686"/>
              <a:gd name="connsiteY18" fmla="*/ 430721 h 776711"/>
              <a:gd name="connsiteX19" fmla="*/ 85411 w 106686"/>
              <a:gd name="connsiteY19" fmla="*/ 409538 h 776711"/>
              <a:gd name="connsiteX20" fmla="*/ 71289 w 106686"/>
              <a:gd name="connsiteY20" fmla="*/ 398947 h 776711"/>
              <a:gd name="connsiteX21" fmla="*/ 67759 w 106686"/>
              <a:gd name="connsiteY21" fmla="*/ 374233 h 776711"/>
              <a:gd name="connsiteX22" fmla="*/ 71289 w 106686"/>
              <a:gd name="connsiteY22" fmla="*/ 349520 h 776711"/>
              <a:gd name="connsiteX23" fmla="*/ 74820 w 106686"/>
              <a:gd name="connsiteY23" fmla="*/ 328337 h 776711"/>
              <a:gd name="connsiteX24" fmla="*/ 71289 w 106686"/>
              <a:gd name="connsiteY24" fmla="*/ 314215 h 776711"/>
              <a:gd name="connsiteX25" fmla="*/ 60698 w 106686"/>
              <a:gd name="connsiteY25" fmla="*/ 300093 h 776711"/>
              <a:gd name="connsiteX26" fmla="*/ 39515 w 106686"/>
              <a:gd name="connsiteY26" fmla="*/ 293032 h 776711"/>
              <a:gd name="connsiteX27" fmla="*/ 25393 w 106686"/>
              <a:gd name="connsiteY27" fmla="*/ 289501 h 776711"/>
              <a:gd name="connsiteX28" fmla="*/ 7740 w 106686"/>
              <a:gd name="connsiteY28" fmla="*/ 275379 h 776711"/>
              <a:gd name="connsiteX29" fmla="*/ 679 w 106686"/>
              <a:gd name="connsiteY29" fmla="*/ 261257 h 776711"/>
              <a:gd name="connsiteX30" fmla="*/ 679 w 106686"/>
              <a:gd name="connsiteY30" fmla="*/ 236544 h 776711"/>
              <a:gd name="connsiteX31" fmla="*/ 4210 w 106686"/>
              <a:gd name="connsiteY31" fmla="*/ 218891 h 776711"/>
              <a:gd name="connsiteX32" fmla="*/ 21862 w 106686"/>
              <a:gd name="connsiteY32" fmla="*/ 197708 h 776711"/>
              <a:gd name="connsiteX33" fmla="*/ 35984 w 106686"/>
              <a:gd name="connsiteY33" fmla="*/ 183586 h 776711"/>
              <a:gd name="connsiteX34" fmla="*/ 46576 w 106686"/>
              <a:gd name="connsiteY34" fmla="*/ 151812 h 776711"/>
              <a:gd name="connsiteX35" fmla="*/ 53637 w 106686"/>
              <a:gd name="connsiteY35" fmla="*/ 134159 h 776711"/>
              <a:gd name="connsiteX36" fmla="*/ 57167 w 106686"/>
              <a:gd name="connsiteY36" fmla="*/ 116507 h 776711"/>
              <a:gd name="connsiteX37" fmla="*/ 53637 w 106686"/>
              <a:gd name="connsiteY37" fmla="*/ 88263 h 776711"/>
              <a:gd name="connsiteX38" fmla="*/ 60698 w 106686"/>
              <a:gd name="connsiteY38" fmla="*/ 35305 h 776711"/>
              <a:gd name="connsiteX39" fmla="*/ 60698 w 106686"/>
              <a:gd name="connsiteY39" fmla="*/ 0 h 776711"/>
              <a:gd name="connsiteX0" fmla="*/ 71289 w 106686"/>
              <a:gd name="connsiteY0" fmla="*/ 776711 h 776711"/>
              <a:gd name="connsiteX1" fmla="*/ 99533 w 106686"/>
              <a:gd name="connsiteY1" fmla="*/ 716692 h 776711"/>
              <a:gd name="connsiteX2" fmla="*/ 106594 w 106686"/>
              <a:gd name="connsiteY2" fmla="*/ 695509 h 776711"/>
              <a:gd name="connsiteX3" fmla="*/ 103064 w 106686"/>
              <a:gd name="connsiteY3" fmla="*/ 677856 h 776711"/>
              <a:gd name="connsiteX4" fmla="*/ 96003 w 106686"/>
              <a:gd name="connsiteY4" fmla="*/ 660204 h 776711"/>
              <a:gd name="connsiteX5" fmla="*/ 88942 w 106686"/>
              <a:gd name="connsiteY5" fmla="*/ 646082 h 776711"/>
              <a:gd name="connsiteX6" fmla="*/ 81881 w 106686"/>
              <a:gd name="connsiteY6" fmla="*/ 635490 h 776711"/>
              <a:gd name="connsiteX7" fmla="*/ 74820 w 106686"/>
              <a:gd name="connsiteY7" fmla="*/ 628429 h 776711"/>
              <a:gd name="connsiteX8" fmla="*/ 71289 w 106686"/>
              <a:gd name="connsiteY8" fmla="*/ 614307 h 776711"/>
              <a:gd name="connsiteX9" fmla="*/ 67759 w 106686"/>
              <a:gd name="connsiteY9" fmla="*/ 596655 h 776711"/>
              <a:gd name="connsiteX10" fmla="*/ 60698 w 106686"/>
              <a:gd name="connsiteY10" fmla="*/ 579002 h 776711"/>
              <a:gd name="connsiteX11" fmla="*/ 60698 w 106686"/>
              <a:gd name="connsiteY11" fmla="*/ 557819 h 776711"/>
              <a:gd name="connsiteX12" fmla="*/ 57167 w 106686"/>
              <a:gd name="connsiteY12" fmla="*/ 540167 h 776711"/>
              <a:gd name="connsiteX13" fmla="*/ 60698 w 106686"/>
              <a:gd name="connsiteY13" fmla="*/ 522514 h 776711"/>
              <a:gd name="connsiteX14" fmla="*/ 67759 w 106686"/>
              <a:gd name="connsiteY14" fmla="*/ 511923 h 776711"/>
              <a:gd name="connsiteX15" fmla="*/ 81881 w 106686"/>
              <a:gd name="connsiteY15" fmla="*/ 497801 h 776711"/>
              <a:gd name="connsiteX16" fmla="*/ 92472 w 106686"/>
              <a:gd name="connsiteY16" fmla="*/ 476618 h 776711"/>
              <a:gd name="connsiteX17" fmla="*/ 96003 w 106686"/>
              <a:gd name="connsiteY17" fmla="*/ 448374 h 776711"/>
              <a:gd name="connsiteX18" fmla="*/ 96003 w 106686"/>
              <a:gd name="connsiteY18" fmla="*/ 430721 h 776711"/>
              <a:gd name="connsiteX19" fmla="*/ 85411 w 106686"/>
              <a:gd name="connsiteY19" fmla="*/ 409538 h 776711"/>
              <a:gd name="connsiteX20" fmla="*/ 71289 w 106686"/>
              <a:gd name="connsiteY20" fmla="*/ 398947 h 776711"/>
              <a:gd name="connsiteX21" fmla="*/ 67759 w 106686"/>
              <a:gd name="connsiteY21" fmla="*/ 374233 h 776711"/>
              <a:gd name="connsiteX22" fmla="*/ 71289 w 106686"/>
              <a:gd name="connsiteY22" fmla="*/ 349520 h 776711"/>
              <a:gd name="connsiteX23" fmla="*/ 74820 w 106686"/>
              <a:gd name="connsiteY23" fmla="*/ 328337 h 776711"/>
              <a:gd name="connsiteX24" fmla="*/ 71289 w 106686"/>
              <a:gd name="connsiteY24" fmla="*/ 314215 h 776711"/>
              <a:gd name="connsiteX25" fmla="*/ 60698 w 106686"/>
              <a:gd name="connsiteY25" fmla="*/ 300093 h 776711"/>
              <a:gd name="connsiteX26" fmla="*/ 39515 w 106686"/>
              <a:gd name="connsiteY26" fmla="*/ 293032 h 776711"/>
              <a:gd name="connsiteX27" fmla="*/ 25393 w 106686"/>
              <a:gd name="connsiteY27" fmla="*/ 289501 h 776711"/>
              <a:gd name="connsiteX28" fmla="*/ 7740 w 106686"/>
              <a:gd name="connsiteY28" fmla="*/ 275379 h 776711"/>
              <a:gd name="connsiteX29" fmla="*/ 679 w 106686"/>
              <a:gd name="connsiteY29" fmla="*/ 261257 h 776711"/>
              <a:gd name="connsiteX30" fmla="*/ 679 w 106686"/>
              <a:gd name="connsiteY30" fmla="*/ 236544 h 776711"/>
              <a:gd name="connsiteX31" fmla="*/ 4210 w 106686"/>
              <a:gd name="connsiteY31" fmla="*/ 218891 h 776711"/>
              <a:gd name="connsiteX32" fmla="*/ 21862 w 106686"/>
              <a:gd name="connsiteY32" fmla="*/ 197708 h 776711"/>
              <a:gd name="connsiteX33" fmla="*/ 35984 w 106686"/>
              <a:gd name="connsiteY33" fmla="*/ 183586 h 776711"/>
              <a:gd name="connsiteX34" fmla="*/ 46576 w 106686"/>
              <a:gd name="connsiteY34" fmla="*/ 151812 h 776711"/>
              <a:gd name="connsiteX35" fmla="*/ 53637 w 106686"/>
              <a:gd name="connsiteY35" fmla="*/ 134159 h 776711"/>
              <a:gd name="connsiteX36" fmla="*/ 57167 w 106686"/>
              <a:gd name="connsiteY36" fmla="*/ 116507 h 776711"/>
              <a:gd name="connsiteX37" fmla="*/ 58527 w 106686"/>
              <a:gd name="connsiteY37" fmla="*/ 78483 h 776711"/>
              <a:gd name="connsiteX38" fmla="*/ 60698 w 106686"/>
              <a:gd name="connsiteY38" fmla="*/ 35305 h 776711"/>
              <a:gd name="connsiteX39" fmla="*/ 60698 w 106686"/>
              <a:gd name="connsiteY39" fmla="*/ 0 h 776711"/>
              <a:gd name="connsiteX0" fmla="*/ 71289 w 106686"/>
              <a:gd name="connsiteY0" fmla="*/ 824336 h 824336"/>
              <a:gd name="connsiteX1" fmla="*/ 99533 w 106686"/>
              <a:gd name="connsiteY1" fmla="*/ 764317 h 824336"/>
              <a:gd name="connsiteX2" fmla="*/ 106594 w 106686"/>
              <a:gd name="connsiteY2" fmla="*/ 743134 h 824336"/>
              <a:gd name="connsiteX3" fmla="*/ 103064 w 106686"/>
              <a:gd name="connsiteY3" fmla="*/ 725481 h 824336"/>
              <a:gd name="connsiteX4" fmla="*/ 96003 w 106686"/>
              <a:gd name="connsiteY4" fmla="*/ 707829 h 824336"/>
              <a:gd name="connsiteX5" fmla="*/ 88942 w 106686"/>
              <a:gd name="connsiteY5" fmla="*/ 693707 h 824336"/>
              <a:gd name="connsiteX6" fmla="*/ 81881 w 106686"/>
              <a:gd name="connsiteY6" fmla="*/ 683115 h 824336"/>
              <a:gd name="connsiteX7" fmla="*/ 74820 w 106686"/>
              <a:gd name="connsiteY7" fmla="*/ 676054 h 824336"/>
              <a:gd name="connsiteX8" fmla="*/ 71289 w 106686"/>
              <a:gd name="connsiteY8" fmla="*/ 661932 h 824336"/>
              <a:gd name="connsiteX9" fmla="*/ 67759 w 106686"/>
              <a:gd name="connsiteY9" fmla="*/ 644280 h 824336"/>
              <a:gd name="connsiteX10" fmla="*/ 60698 w 106686"/>
              <a:gd name="connsiteY10" fmla="*/ 626627 h 824336"/>
              <a:gd name="connsiteX11" fmla="*/ 60698 w 106686"/>
              <a:gd name="connsiteY11" fmla="*/ 605444 h 824336"/>
              <a:gd name="connsiteX12" fmla="*/ 57167 w 106686"/>
              <a:gd name="connsiteY12" fmla="*/ 587792 h 824336"/>
              <a:gd name="connsiteX13" fmla="*/ 60698 w 106686"/>
              <a:gd name="connsiteY13" fmla="*/ 570139 h 824336"/>
              <a:gd name="connsiteX14" fmla="*/ 67759 w 106686"/>
              <a:gd name="connsiteY14" fmla="*/ 559548 h 824336"/>
              <a:gd name="connsiteX15" fmla="*/ 81881 w 106686"/>
              <a:gd name="connsiteY15" fmla="*/ 545426 h 824336"/>
              <a:gd name="connsiteX16" fmla="*/ 92472 w 106686"/>
              <a:gd name="connsiteY16" fmla="*/ 524243 h 824336"/>
              <a:gd name="connsiteX17" fmla="*/ 96003 w 106686"/>
              <a:gd name="connsiteY17" fmla="*/ 495999 h 824336"/>
              <a:gd name="connsiteX18" fmla="*/ 96003 w 106686"/>
              <a:gd name="connsiteY18" fmla="*/ 478346 h 824336"/>
              <a:gd name="connsiteX19" fmla="*/ 85411 w 106686"/>
              <a:gd name="connsiteY19" fmla="*/ 457163 h 824336"/>
              <a:gd name="connsiteX20" fmla="*/ 71289 w 106686"/>
              <a:gd name="connsiteY20" fmla="*/ 446572 h 824336"/>
              <a:gd name="connsiteX21" fmla="*/ 67759 w 106686"/>
              <a:gd name="connsiteY21" fmla="*/ 421858 h 824336"/>
              <a:gd name="connsiteX22" fmla="*/ 71289 w 106686"/>
              <a:gd name="connsiteY22" fmla="*/ 397145 h 824336"/>
              <a:gd name="connsiteX23" fmla="*/ 74820 w 106686"/>
              <a:gd name="connsiteY23" fmla="*/ 375962 h 824336"/>
              <a:gd name="connsiteX24" fmla="*/ 71289 w 106686"/>
              <a:gd name="connsiteY24" fmla="*/ 361840 h 824336"/>
              <a:gd name="connsiteX25" fmla="*/ 60698 w 106686"/>
              <a:gd name="connsiteY25" fmla="*/ 347718 h 824336"/>
              <a:gd name="connsiteX26" fmla="*/ 39515 w 106686"/>
              <a:gd name="connsiteY26" fmla="*/ 340657 h 824336"/>
              <a:gd name="connsiteX27" fmla="*/ 25393 w 106686"/>
              <a:gd name="connsiteY27" fmla="*/ 337126 h 824336"/>
              <a:gd name="connsiteX28" fmla="*/ 7740 w 106686"/>
              <a:gd name="connsiteY28" fmla="*/ 323004 h 824336"/>
              <a:gd name="connsiteX29" fmla="*/ 679 w 106686"/>
              <a:gd name="connsiteY29" fmla="*/ 308882 h 824336"/>
              <a:gd name="connsiteX30" fmla="*/ 679 w 106686"/>
              <a:gd name="connsiteY30" fmla="*/ 284169 h 824336"/>
              <a:gd name="connsiteX31" fmla="*/ 4210 w 106686"/>
              <a:gd name="connsiteY31" fmla="*/ 266516 h 824336"/>
              <a:gd name="connsiteX32" fmla="*/ 21862 w 106686"/>
              <a:gd name="connsiteY32" fmla="*/ 245333 h 824336"/>
              <a:gd name="connsiteX33" fmla="*/ 35984 w 106686"/>
              <a:gd name="connsiteY33" fmla="*/ 231211 h 824336"/>
              <a:gd name="connsiteX34" fmla="*/ 46576 w 106686"/>
              <a:gd name="connsiteY34" fmla="*/ 199437 h 824336"/>
              <a:gd name="connsiteX35" fmla="*/ 53637 w 106686"/>
              <a:gd name="connsiteY35" fmla="*/ 181784 h 824336"/>
              <a:gd name="connsiteX36" fmla="*/ 57167 w 106686"/>
              <a:gd name="connsiteY36" fmla="*/ 164132 h 824336"/>
              <a:gd name="connsiteX37" fmla="*/ 58527 w 106686"/>
              <a:gd name="connsiteY37" fmla="*/ 126108 h 824336"/>
              <a:gd name="connsiteX38" fmla="*/ 60698 w 106686"/>
              <a:gd name="connsiteY38" fmla="*/ 82930 h 824336"/>
              <a:gd name="connsiteX39" fmla="*/ 55936 w 106686"/>
              <a:gd name="connsiteY39" fmla="*/ 0 h 824336"/>
              <a:gd name="connsiteX0" fmla="*/ 71289 w 106686"/>
              <a:gd name="connsiteY0" fmla="*/ 838623 h 838623"/>
              <a:gd name="connsiteX1" fmla="*/ 99533 w 106686"/>
              <a:gd name="connsiteY1" fmla="*/ 764317 h 838623"/>
              <a:gd name="connsiteX2" fmla="*/ 106594 w 106686"/>
              <a:gd name="connsiteY2" fmla="*/ 743134 h 838623"/>
              <a:gd name="connsiteX3" fmla="*/ 103064 w 106686"/>
              <a:gd name="connsiteY3" fmla="*/ 725481 h 838623"/>
              <a:gd name="connsiteX4" fmla="*/ 96003 w 106686"/>
              <a:gd name="connsiteY4" fmla="*/ 707829 h 838623"/>
              <a:gd name="connsiteX5" fmla="*/ 88942 w 106686"/>
              <a:gd name="connsiteY5" fmla="*/ 693707 h 838623"/>
              <a:gd name="connsiteX6" fmla="*/ 81881 w 106686"/>
              <a:gd name="connsiteY6" fmla="*/ 683115 h 838623"/>
              <a:gd name="connsiteX7" fmla="*/ 74820 w 106686"/>
              <a:gd name="connsiteY7" fmla="*/ 676054 h 838623"/>
              <a:gd name="connsiteX8" fmla="*/ 71289 w 106686"/>
              <a:gd name="connsiteY8" fmla="*/ 661932 h 838623"/>
              <a:gd name="connsiteX9" fmla="*/ 67759 w 106686"/>
              <a:gd name="connsiteY9" fmla="*/ 644280 h 838623"/>
              <a:gd name="connsiteX10" fmla="*/ 60698 w 106686"/>
              <a:gd name="connsiteY10" fmla="*/ 626627 h 838623"/>
              <a:gd name="connsiteX11" fmla="*/ 60698 w 106686"/>
              <a:gd name="connsiteY11" fmla="*/ 605444 h 838623"/>
              <a:gd name="connsiteX12" fmla="*/ 57167 w 106686"/>
              <a:gd name="connsiteY12" fmla="*/ 587792 h 838623"/>
              <a:gd name="connsiteX13" fmla="*/ 60698 w 106686"/>
              <a:gd name="connsiteY13" fmla="*/ 570139 h 838623"/>
              <a:gd name="connsiteX14" fmla="*/ 67759 w 106686"/>
              <a:gd name="connsiteY14" fmla="*/ 559548 h 838623"/>
              <a:gd name="connsiteX15" fmla="*/ 81881 w 106686"/>
              <a:gd name="connsiteY15" fmla="*/ 545426 h 838623"/>
              <a:gd name="connsiteX16" fmla="*/ 92472 w 106686"/>
              <a:gd name="connsiteY16" fmla="*/ 524243 h 838623"/>
              <a:gd name="connsiteX17" fmla="*/ 96003 w 106686"/>
              <a:gd name="connsiteY17" fmla="*/ 495999 h 838623"/>
              <a:gd name="connsiteX18" fmla="*/ 96003 w 106686"/>
              <a:gd name="connsiteY18" fmla="*/ 478346 h 838623"/>
              <a:gd name="connsiteX19" fmla="*/ 85411 w 106686"/>
              <a:gd name="connsiteY19" fmla="*/ 457163 h 838623"/>
              <a:gd name="connsiteX20" fmla="*/ 71289 w 106686"/>
              <a:gd name="connsiteY20" fmla="*/ 446572 h 838623"/>
              <a:gd name="connsiteX21" fmla="*/ 67759 w 106686"/>
              <a:gd name="connsiteY21" fmla="*/ 421858 h 838623"/>
              <a:gd name="connsiteX22" fmla="*/ 71289 w 106686"/>
              <a:gd name="connsiteY22" fmla="*/ 397145 h 838623"/>
              <a:gd name="connsiteX23" fmla="*/ 74820 w 106686"/>
              <a:gd name="connsiteY23" fmla="*/ 375962 h 838623"/>
              <a:gd name="connsiteX24" fmla="*/ 71289 w 106686"/>
              <a:gd name="connsiteY24" fmla="*/ 361840 h 838623"/>
              <a:gd name="connsiteX25" fmla="*/ 60698 w 106686"/>
              <a:gd name="connsiteY25" fmla="*/ 347718 h 838623"/>
              <a:gd name="connsiteX26" fmla="*/ 39515 w 106686"/>
              <a:gd name="connsiteY26" fmla="*/ 340657 h 838623"/>
              <a:gd name="connsiteX27" fmla="*/ 25393 w 106686"/>
              <a:gd name="connsiteY27" fmla="*/ 337126 h 838623"/>
              <a:gd name="connsiteX28" fmla="*/ 7740 w 106686"/>
              <a:gd name="connsiteY28" fmla="*/ 323004 h 838623"/>
              <a:gd name="connsiteX29" fmla="*/ 679 w 106686"/>
              <a:gd name="connsiteY29" fmla="*/ 308882 h 838623"/>
              <a:gd name="connsiteX30" fmla="*/ 679 w 106686"/>
              <a:gd name="connsiteY30" fmla="*/ 284169 h 838623"/>
              <a:gd name="connsiteX31" fmla="*/ 4210 w 106686"/>
              <a:gd name="connsiteY31" fmla="*/ 266516 h 838623"/>
              <a:gd name="connsiteX32" fmla="*/ 21862 w 106686"/>
              <a:gd name="connsiteY32" fmla="*/ 245333 h 838623"/>
              <a:gd name="connsiteX33" fmla="*/ 35984 w 106686"/>
              <a:gd name="connsiteY33" fmla="*/ 231211 h 838623"/>
              <a:gd name="connsiteX34" fmla="*/ 46576 w 106686"/>
              <a:gd name="connsiteY34" fmla="*/ 199437 h 838623"/>
              <a:gd name="connsiteX35" fmla="*/ 53637 w 106686"/>
              <a:gd name="connsiteY35" fmla="*/ 181784 h 838623"/>
              <a:gd name="connsiteX36" fmla="*/ 57167 w 106686"/>
              <a:gd name="connsiteY36" fmla="*/ 164132 h 838623"/>
              <a:gd name="connsiteX37" fmla="*/ 58527 w 106686"/>
              <a:gd name="connsiteY37" fmla="*/ 126108 h 838623"/>
              <a:gd name="connsiteX38" fmla="*/ 60698 w 106686"/>
              <a:gd name="connsiteY38" fmla="*/ 82930 h 838623"/>
              <a:gd name="connsiteX39" fmla="*/ 55936 w 106686"/>
              <a:gd name="connsiteY39" fmla="*/ 0 h 83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6686" h="838623">
                <a:moveTo>
                  <a:pt x="71289" y="838623"/>
                </a:moveTo>
                <a:cubicBezTo>
                  <a:pt x="82469" y="815380"/>
                  <a:pt x="93649" y="780232"/>
                  <a:pt x="99533" y="764317"/>
                </a:cubicBezTo>
                <a:cubicBezTo>
                  <a:pt x="105417" y="748402"/>
                  <a:pt x="106005" y="749607"/>
                  <a:pt x="106594" y="743134"/>
                </a:cubicBezTo>
                <a:cubicBezTo>
                  <a:pt x="107183" y="736661"/>
                  <a:pt x="104829" y="731365"/>
                  <a:pt x="103064" y="725481"/>
                </a:cubicBezTo>
                <a:cubicBezTo>
                  <a:pt x="101299" y="719597"/>
                  <a:pt x="96003" y="707829"/>
                  <a:pt x="96003" y="707829"/>
                </a:cubicBezTo>
                <a:cubicBezTo>
                  <a:pt x="93649" y="702533"/>
                  <a:pt x="88942" y="693707"/>
                  <a:pt x="88942" y="693707"/>
                </a:cubicBezTo>
                <a:cubicBezTo>
                  <a:pt x="86588" y="689588"/>
                  <a:pt x="81881" y="683115"/>
                  <a:pt x="81881" y="683115"/>
                </a:cubicBezTo>
                <a:cubicBezTo>
                  <a:pt x="79527" y="680173"/>
                  <a:pt x="74820" y="676054"/>
                  <a:pt x="74820" y="676054"/>
                </a:cubicBezTo>
                <a:cubicBezTo>
                  <a:pt x="73055" y="672523"/>
                  <a:pt x="72466" y="667228"/>
                  <a:pt x="71289" y="661932"/>
                </a:cubicBezTo>
                <a:cubicBezTo>
                  <a:pt x="70112" y="656636"/>
                  <a:pt x="69524" y="650164"/>
                  <a:pt x="67759" y="644280"/>
                </a:cubicBezTo>
                <a:cubicBezTo>
                  <a:pt x="65994" y="638396"/>
                  <a:pt x="61875" y="633100"/>
                  <a:pt x="60698" y="626627"/>
                </a:cubicBezTo>
                <a:cubicBezTo>
                  <a:pt x="59521" y="620154"/>
                  <a:pt x="61287" y="611917"/>
                  <a:pt x="60698" y="605444"/>
                </a:cubicBezTo>
                <a:cubicBezTo>
                  <a:pt x="60109" y="598971"/>
                  <a:pt x="57167" y="593676"/>
                  <a:pt x="57167" y="587792"/>
                </a:cubicBezTo>
                <a:cubicBezTo>
                  <a:pt x="57167" y="581908"/>
                  <a:pt x="60698" y="570139"/>
                  <a:pt x="60698" y="570139"/>
                </a:cubicBezTo>
                <a:cubicBezTo>
                  <a:pt x="62463" y="565432"/>
                  <a:pt x="67759" y="559548"/>
                  <a:pt x="67759" y="559548"/>
                </a:cubicBezTo>
                <a:cubicBezTo>
                  <a:pt x="71290" y="555429"/>
                  <a:pt x="77762" y="551310"/>
                  <a:pt x="81881" y="545426"/>
                </a:cubicBezTo>
                <a:cubicBezTo>
                  <a:pt x="86000" y="539542"/>
                  <a:pt x="90118" y="532481"/>
                  <a:pt x="92472" y="524243"/>
                </a:cubicBezTo>
                <a:cubicBezTo>
                  <a:pt x="94826" y="516005"/>
                  <a:pt x="95415" y="503648"/>
                  <a:pt x="96003" y="495999"/>
                </a:cubicBezTo>
                <a:cubicBezTo>
                  <a:pt x="96591" y="488350"/>
                  <a:pt x="97768" y="484819"/>
                  <a:pt x="96003" y="478346"/>
                </a:cubicBezTo>
                <a:cubicBezTo>
                  <a:pt x="94238" y="471873"/>
                  <a:pt x="85411" y="457163"/>
                  <a:pt x="85411" y="457163"/>
                </a:cubicBezTo>
                <a:cubicBezTo>
                  <a:pt x="81292" y="451867"/>
                  <a:pt x="74231" y="452456"/>
                  <a:pt x="71289" y="446572"/>
                </a:cubicBezTo>
                <a:cubicBezTo>
                  <a:pt x="68347" y="440688"/>
                  <a:pt x="67759" y="430096"/>
                  <a:pt x="67759" y="421858"/>
                </a:cubicBezTo>
                <a:cubicBezTo>
                  <a:pt x="67759" y="413620"/>
                  <a:pt x="70112" y="404794"/>
                  <a:pt x="71289" y="397145"/>
                </a:cubicBezTo>
                <a:cubicBezTo>
                  <a:pt x="72466" y="389496"/>
                  <a:pt x="74820" y="375962"/>
                  <a:pt x="74820" y="375962"/>
                </a:cubicBezTo>
                <a:cubicBezTo>
                  <a:pt x="74820" y="370078"/>
                  <a:pt x="71289" y="361840"/>
                  <a:pt x="71289" y="361840"/>
                </a:cubicBezTo>
                <a:cubicBezTo>
                  <a:pt x="68935" y="357133"/>
                  <a:pt x="65994" y="351248"/>
                  <a:pt x="60698" y="347718"/>
                </a:cubicBezTo>
                <a:cubicBezTo>
                  <a:pt x="55402" y="344188"/>
                  <a:pt x="39515" y="340657"/>
                  <a:pt x="39515" y="340657"/>
                </a:cubicBezTo>
                <a:cubicBezTo>
                  <a:pt x="33631" y="338892"/>
                  <a:pt x="30689" y="340068"/>
                  <a:pt x="25393" y="337126"/>
                </a:cubicBezTo>
                <a:cubicBezTo>
                  <a:pt x="20097" y="334184"/>
                  <a:pt x="7740" y="323004"/>
                  <a:pt x="7740" y="323004"/>
                </a:cubicBezTo>
                <a:cubicBezTo>
                  <a:pt x="3621" y="318297"/>
                  <a:pt x="1856" y="315354"/>
                  <a:pt x="679" y="308882"/>
                </a:cubicBezTo>
                <a:cubicBezTo>
                  <a:pt x="-498" y="302410"/>
                  <a:pt x="91" y="291230"/>
                  <a:pt x="679" y="284169"/>
                </a:cubicBezTo>
                <a:cubicBezTo>
                  <a:pt x="1267" y="277108"/>
                  <a:pt x="680" y="272989"/>
                  <a:pt x="4210" y="266516"/>
                </a:cubicBezTo>
                <a:cubicBezTo>
                  <a:pt x="7740" y="260043"/>
                  <a:pt x="21862" y="245333"/>
                  <a:pt x="21862" y="245333"/>
                </a:cubicBezTo>
                <a:cubicBezTo>
                  <a:pt x="27158" y="239449"/>
                  <a:pt x="31865" y="238860"/>
                  <a:pt x="35984" y="231211"/>
                </a:cubicBezTo>
                <a:cubicBezTo>
                  <a:pt x="40103" y="223562"/>
                  <a:pt x="43634" y="207675"/>
                  <a:pt x="46576" y="199437"/>
                </a:cubicBezTo>
                <a:cubicBezTo>
                  <a:pt x="49518" y="191199"/>
                  <a:pt x="51872" y="187668"/>
                  <a:pt x="53637" y="181784"/>
                </a:cubicBezTo>
                <a:cubicBezTo>
                  <a:pt x="55402" y="175900"/>
                  <a:pt x="56352" y="173411"/>
                  <a:pt x="57167" y="164132"/>
                </a:cubicBezTo>
                <a:cubicBezTo>
                  <a:pt x="57982" y="154853"/>
                  <a:pt x="57939" y="139642"/>
                  <a:pt x="58527" y="126108"/>
                </a:cubicBezTo>
                <a:cubicBezTo>
                  <a:pt x="59115" y="112574"/>
                  <a:pt x="59521" y="97640"/>
                  <a:pt x="60698" y="82930"/>
                </a:cubicBezTo>
                <a:cubicBezTo>
                  <a:pt x="61875" y="68220"/>
                  <a:pt x="56524" y="10297"/>
                  <a:pt x="55936" y="0"/>
                </a:cubicBezTo>
              </a:path>
            </a:pathLst>
          </a:cu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4CB05694-F083-4D9C-BF9A-257F0E5B4ADC}"/>
              </a:ext>
            </a:extLst>
          </p:cNvPr>
          <p:cNvSpPr/>
          <p:nvPr/>
        </p:nvSpPr>
        <p:spPr>
          <a:xfrm>
            <a:off x="6104965" y="796222"/>
            <a:ext cx="1733448" cy="1580242"/>
          </a:xfrm>
          <a:custGeom>
            <a:avLst/>
            <a:gdLst>
              <a:gd name="connsiteX0" fmla="*/ 0 w 1733448"/>
              <a:gd name="connsiteY0" fmla="*/ 230645 h 1492230"/>
              <a:gd name="connsiteX1" fmla="*/ 75792 w 1733448"/>
              <a:gd name="connsiteY1" fmla="*/ 201306 h 1492230"/>
              <a:gd name="connsiteX2" fmla="*/ 83127 w 1733448"/>
              <a:gd name="connsiteY2" fmla="*/ 198861 h 1492230"/>
              <a:gd name="connsiteX3" fmla="*/ 78237 w 1733448"/>
              <a:gd name="connsiteY3" fmla="*/ 215976 h 1492230"/>
              <a:gd name="connsiteX4" fmla="*/ 90462 w 1733448"/>
              <a:gd name="connsiteY4" fmla="*/ 211086 h 1492230"/>
              <a:gd name="connsiteX5" fmla="*/ 100241 w 1733448"/>
              <a:gd name="connsiteY5" fmla="*/ 193972 h 1492230"/>
              <a:gd name="connsiteX6" fmla="*/ 136915 w 1733448"/>
              <a:gd name="connsiteY6" fmla="*/ 181747 h 1492230"/>
              <a:gd name="connsiteX7" fmla="*/ 161364 w 1733448"/>
              <a:gd name="connsiteY7" fmla="*/ 176857 h 1492230"/>
              <a:gd name="connsiteX8" fmla="*/ 180924 w 1733448"/>
              <a:gd name="connsiteY8" fmla="*/ 171967 h 1492230"/>
              <a:gd name="connsiteX9" fmla="*/ 200483 w 1733448"/>
              <a:gd name="connsiteY9" fmla="*/ 162188 h 1492230"/>
              <a:gd name="connsiteX10" fmla="*/ 220042 w 1733448"/>
              <a:gd name="connsiteY10" fmla="*/ 157298 h 1492230"/>
              <a:gd name="connsiteX11" fmla="*/ 249382 w 1733448"/>
              <a:gd name="connsiteY11" fmla="*/ 164632 h 1492230"/>
              <a:gd name="connsiteX12" fmla="*/ 293390 w 1733448"/>
              <a:gd name="connsiteY12" fmla="*/ 162188 h 1492230"/>
              <a:gd name="connsiteX13" fmla="*/ 305615 w 1733448"/>
              <a:gd name="connsiteY13" fmla="*/ 140183 h 1492230"/>
              <a:gd name="connsiteX14" fmla="*/ 315394 w 1733448"/>
              <a:gd name="connsiteY14" fmla="*/ 132849 h 1492230"/>
              <a:gd name="connsiteX15" fmla="*/ 325174 w 1733448"/>
              <a:gd name="connsiteY15" fmla="*/ 130404 h 1492230"/>
              <a:gd name="connsiteX16" fmla="*/ 354513 w 1733448"/>
              <a:gd name="connsiteY16" fmla="*/ 120624 h 1492230"/>
              <a:gd name="connsiteX17" fmla="*/ 374072 w 1733448"/>
              <a:gd name="connsiteY17" fmla="*/ 110844 h 1492230"/>
              <a:gd name="connsiteX18" fmla="*/ 386297 w 1733448"/>
              <a:gd name="connsiteY18" fmla="*/ 96175 h 1492230"/>
              <a:gd name="connsiteX19" fmla="*/ 398522 w 1733448"/>
              <a:gd name="connsiteY19" fmla="*/ 83950 h 1492230"/>
              <a:gd name="connsiteX20" fmla="*/ 415636 w 1733448"/>
              <a:gd name="connsiteY20" fmla="*/ 74170 h 1492230"/>
              <a:gd name="connsiteX21" fmla="*/ 425416 w 1733448"/>
              <a:gd name="connsiteY21" fmla="*/ 69281 h 1492230"/>
              <a:gd name="connsiteX22" fmla="*/ 449865 w 1733448"/>
              <a:gd name="connsiteY22" fmla="*/ 64391 h 1492230"/>
              <a:gd name="connsiteX23" fmla="*/ 459645 w 1733448"/>
              <a:gd name="connsiteY23" fmla="*/ 64391 h 1492230"/>
              <a:gd name="connsiteX24" fmla="*/ 501208 w 1733448"/>
              <a:gd name="connsiteY24" fmla="*/ 47276 h 1492230"/>
              <a:gd name="connsiteX25" fmla="*/ 528102 w 1733448"/>
              <a:gd name="connsiteY25" fmla="*/ 35052 h 1492230"/>
              <a:gd name="connsiteX26" fmla="*/ 547662 w 1733448"/>
              <a:gd name="connsiteY26" fmla="*/ 20382 h 1492230"/>
              <a:gd name="connsiteX27" fmla="*/ 589225 w 1733448"/>
              <a:gd name="connsiteY27" fmla="*/ 13047 h 1492230"/>
              <a:gd name="connsiteX28" fmla="*/ 613675 w 1733448"/>
              <a:gd name="connsiteY28" fmla="*/ 5713 h 1492230"/>
              <a:gd name="connsiteX29" fmla="*/ 640569 w 1733448"/>
              <a:gd name="connsiteY29" fmla="*/ 3268 h 1492230"/>
              <a:gd name="connsiteX30" fmla="*/ 667463 w 1733448"/>
              <a:gd name="connsiteY30" fmla="*/ 823 h 1492230"/>
              <a:gd name="connsiteX31" fmla="*/ 687022 w 1733448"/>
              <a:gd name="connsiteY31" fmla="*/ 823 h 1492230"/>
              <a:gd name="connsiteX32" fmla="*/ 706582 w 1733448"/>
              <a:gd name="connsiteY32" fmla="*/ 10603 h 1492230"/>
              <a:gd name="connsiteX33" fmla="*/ 723696 w 1733448"/>
              <a:gd name="connsiteY33" fmla="*/ 22827 h 1492230"/>
              <a:gd name="connsiteX34" fmla="*/ 743255 w 1733448"/>
              <a:gd name="connsiteY34" fmla="*/ 30162 h 1492230"/>
              <a:gd name="connsiteX35" fmla="*/ 762815 w 1733448"/>
              <a:gd name="connsiteY35" fmla="*/ 42386 h 1492230"/>
              <a:gd name="connsiteX36" fmla="*/ 777484 w 1733448"/>
              <a:gd name="connsiteY36" fmla="*/ 61946 h 1492230"/>
              <a:gd name="connsiteX37" fmla="*/ 760370 w 1733448"/>
              <a:gd name="connsiteY37" fmla="*/ 74170 h 1492230"/>
              <a:gd name="connsiteX38" fmla="*/ 757925 w 1733448"/>
              <a:gd name="connsiteY38" fmla="*/ 59501 h 1492230"/>
              <a:gd name="connsiteX39" fmla="*/ 743255 w 1733448"/>
              <a:gd name="connsiteY39" fmla="*/ 47276 h 1492230"/>
              <a:gd name="connsiteX40" fmla="*/ 726141 w 1733448"/>
              <a:gd name="connsiteY40" fmla="*/ 32607 h 1492230"/>
              <a:gd name="connsiteX41" fmla="*/ 706582 w 1733448"/>
              <a:gd name="connsiteY41" fmla="*/ 30162 h 1492230"/>
              <a:gd name="connsiteX42" fmla="*/ 706582 w 1733448"/>
              <a:gd name="connsiteY42" fmla="*/ 44831 h 1492230"/>
              <a:gd name="connsiteX43" fmla="*/ 718806 w 1733448"/>
              <a:gd name="connsiteY43" fmla="*/ 64391 h 1492230"/>
              <a:gd name="connsiteX44" fmla="*/ 728586 w 1733448"/>
              <a:gd name="connsiteY44" fmla="*/ 76615 h 1492230"/>
              <a:gd name="connsiteX45" fmla="*/ 735921 w 1733448"/>
              <a:gd name="connsiteY45" fmla="*/ 101065 h 1492230"/>
              <a:gd name="connsiteX46" fmla="*/ 740810 w 1733448"/>
              <a:gd name="connsiteY46" fmla="*/ 127959 h 1492230"/>
              <a:gd name="connsiteX47" fmla="*/ 755480 w 1733448"/>
              <a:gd name="connsiteY47" fmla="*/ 147518 h 1492230"/>
              <a:gd name="connsiteX48" fmla="*/ 770149 w 1733448"/>
              <a:gd name="connsiteY48" fmla="*/ 149963 h 1492230"/>
              <a:gd name="connsiteX49" fmla="*/ 787264 w 1733448"/>
              <a:gd name="connsiteY49" fmla="*/ 152408 h 1492230"/>
              <a:gd name="connsiteX50" fmla="*/ 809268 w 1733448"/>
              <a:gd name="connsiteY50" fmla="*/ 152408 h 1492230"/>
              <a:gd name="connsiteX51" fmla="*/ 828828 w 1733448"/>
              <a:gd name="connsiteY51" fmla="*/ 149963 h 1492230"/>
              <a:gd name="connsiteX52" fmla="*/ 863056 w 1733448"/>
              <a:gd name="connsiteY52" fmla="*/ 145073 h 1492230"/>
              <a:gd name="connsiteX53" fmla="*/ 880171 w 1733448"/>
              <a:gd name="connsiteY53" fmla="*/ 132849 h 1492230"/>
              <a:gd name="connsiteX54" fmla="*/ 902175 w 1733448"/>
              <a:gd name="connsiteY54" fmla="*/ 120624 h 1492230"/>
              <a:gd name="connsiteX55" fmla="*/ 919290 w 1733448"/>
              <a:gd name="connsiteY55" fmla="*/ 110844 h 1492230"/>
              <a:gd name="connsiteX56" fmla="*/ 933959 w 1733448"/>
              <a:gd name="connsiteY56" fmla="*/ 93730 h 1492230"/>
              <a:gd name="connsiteX57" fmla="*/ 941294 w 1733448"/>
              <a:gd name="connsiteY57" fmla="*/ 83950 h 1492230"/>
              <a:gd name="connsiteX58" fmla="*/ 951074 w 1733448"/>
              <a:gd name="connsiteY58" fmla="*/ 81505 h 1492230"/>
              <a:gd name="connsiteX59" fmla="*/ 960853 w 1733448"/>
              <a:gd name="connsiteY59" fmla="*/ 91285 h 1492230"/>
              <a:gd name="connsiteX60" fmla="*/ 938849 w 1733448"/>
              <a:gd name="connsiteY60" fmla="*/ 108399 h 1492230"/>
              <a:gd name="connsiteX61" fmla="*/ 924179 w 1733448"/>
              <a:gd name="connsiteY61" fmla="*/ 123069 h 1492230"/>
              <a:gd name="connsiteX62" fmla="*/ 902175 w 1733448"/>
              <a:gd name="connsiteY62" fmla="*/ 135293 h 1492230"/>
              <a:gd name="connsiteX63" fmla="*/ 885061 w 1733448"/>
              <a:gd name="connsiteY63" fmla="*/ 145073 h 1492230"/>
              <a:gd name="connsiteX64" fmla="*/ 865501 w 1733448"/>
              <a:gd name="connsiteY64" fmla="*/ 159743 h 1492230"/>
              <a:gd name="connsiteX65" fmla="*/ 848387 w 1733448"/>
              <a:gd name="connsiteY65" fmla="*/ 171967 h 1492230"/>
              <a:gd name="connsiteX66" fmla="*/ 848387 w 1733448"/>
              <a:gd name="connsiteY66" fmla="*/ 184192 h 1492230"/>
              <a:gd name="connsiteX67" fmla="*/ 860611 w 1733448"/>
              <a:gd name="connsiteY67" fmla="*/ 198861 h 1492230"/>
              <a:gd name="connsiteX68" fmla="*/ 870391 w 1733448"/>
              <a:gd name="connsiteY68" fmla="*/ 203751 h 1492230"/>
              <a:gd name="connsiteX69" fmla="*/ 885061 w 1733448"/>
              <a:gd name="connsiteY69" fmla="*/ 191527 h 1492230"/>
              <a:gd name="connsiteX70" fmla="*/ 902175 w 1733448"/>
              <a:gd name="connsiteY70" fmla="*/ 174412 h 1492230"/>
              <a:gd name="connsiteX71" fmla="*/ 911955 w 1733448"/>
              <a:gd name="connsiteY71" fmla="*/ 167077 h 1492230"/>
              <a:gd name="connsiteX72" fmla="*/ 931514 w 1733448"/>
              <a:gd name="connsiteY72" fmla="*/ 154853 h 1492230"/>
              <a:gd name="connsiteX73" fmla="*/ 938849 w 1733448"/>
              <a:gd name="connsiteY73" fmla="*/ 152408 h 1492230"/>
              <a:gd name="connsiteX74" fmla="*/ 951074 w 1733448"/>
              <a:gd name="connsiteY74" fmla="*/ 142628 h 1492230"/>
              <a:gd name="connsiteX75" fmla="*/ 965743 w 1733448"/>
              <a:gd name="connsiteY75" fmla="*/ 120624 h 1492230"/>
              <a:gd name="connsiteX76" fmla="*/ 1004862 w 1733448"/>
              <a:gd name="connsiteY76" fmla="*/ 130404 h 1492230"/>
              <a:gd name="connsiteX77" fmla="*/ 1070875 w 1733448"/>
              <a:gd name="connsiteY77" fmla="*/ 137738 h 1492230"/>
              <a:gd name="connsiteX78" fmla="*/ 1127108 w 1733448"/>
              <a:gd name="connsiteY78" fmla="*/ 145073 h 1492230"/>
              <a:gd name="connsiteX79" fmla="*/ 1161337 w 1733448"/>
              <a:gd name="connsiteY79" fmla="*/ 145073 h 1492230"/>
              <a:gd name="connsiteX80" fmla="*/ 1207790 w 1733448"/>
              <a:gd name="connsiteY80" fmla="*/ 145073 h 1492230"/>
              <a:gd name="connsiteX81" fmla="*/ 1288472 w 1733448"/>
              <a:gd name="connsiteY81" fmla="*/ 132849 h 1492230"/>
              <a:gd name="connsiteX82" fmla="*/ 1334926 w 1733448"/>
              <a:gd name="connsiteY82" fmla="*/ 135293 h 1492230"/>
              <a:gd name="connsiteX83" fmla="*/ 1359375 w 1733448"/>
              <a:gd name="connsiteY83" fmla="*/ 137738 h 1492230"/>
              <a:gd name="connsiteX84" fmla="*/ 1405829 w 1733448"/>
              <a:gd name="connsiteY84" fmla="*/ 137738 h 1492230"/>
              <a:gd name="connsiteX85" fmla="*/ 1437613 w 1733448"/>
              <a:gd name="connsiteY85" fmla="*/ 132849 h 1492230"/>
              <a:gd name="connsiteX86" fmla="*/ 1454727 w 1733448"/>
              <a:gd name="connsiteY86" fmla="*/ 123069 h 1492230"/>
              <a:gd name="connsiteX87" fmla="*/ 1481621 w 1733448"/>
              <a:gd name="connsiteY87" fmla="*/ 110844 h 1492230"/>
              <a:gd name="connsiteX88" fmla="*/ 1515850 w 1733448"/>
              <a:gd name="connsiteY88" fmla="*/ 142628 h 1492230"/>
              <a:gd name="connsiteX89" fmla="*/ 1537854 w 1733448"/>
              <a:gd name="connsiteY89" fmla="*/ 174412 h 1492230"/>
              <a:gd name="connsiteX90" fmla="*/ 1550079 w 1733448"/>
              <a:gd name="connsiteY90" fmla="*/ 184192 h 1492230"/>
              <a:gd name="connsiteX91" fmla="*/ 1576973 w 1733448"/>
              <a:gd name="connsiteY91" fmla="*/ 189082 h 1492230"/>
              <a:gd name="connsiteX92" fmla="*/ 1606312 w 1733448"/>
              <a:gd name="connsiteY92" fmla="*/ 189082 h 1492230"/>
              <a:gd name="connsiteX93" fmla="*/ 1613647 w 1733448"/>
              <a:gd name="connsiteY93" fmla="*/ 193972 h 1492230"/>
              <a:gd name="connsiteX94" fmla="*/ 1616092 w 1733448"/>
              <a:gd name="connsiteY94" fmla="*/ 215976 h 1492230"/>
              <a:gd name="connsiteX95" fmla="*/ 1623426 w 1733448"/>
              <a:gd name="connsiteY95" fmla="*/ 255095 h 1492230"/>
              <a:gd name="connsiteX96" fmla="*/ 1623426 w 1733448"/>
              <a:gd name="connsiteY96" fmla="*/ 286878 h 1492230"/>
              <a:gd name="connsiteX97" fmla="*/ 1625871 w 1733448"/>
              <a:gd name="connsiteY97" fmla="*/ 318662 h 1492230"/>
              <a:gd name="connsiteX98" fmla="*/ 1633206 w 1733448"/>
              <a:gd name="connsiteY98" fmla="*/ 338222 h 1492230"/>
              <a:gd name="connsiteX99" fmla="*/ 1640541 w 1733448"/>
              <a:gd name="connsiteY99" fmla="*/ 362671 h 1492230"/>
              <a:gd name="connsiteX100" fmla="*/ 1645431 w 1733448"/>
              <a:gd name="connsiteY100" fmla="*/ 382230 h 1492230"/>
              <a:gd name="connsiteX101" fmla="*/ 1652765 w 1733448"/>
              <a:gd name="connsiteY101" fmla="*/ 409124 h 1492230"/>
              <a:gd name="connsiteX102" fmla="*/ 1642986 w 1733448"/>
              <a:gd name="connsiteY102" fmla="*/ 436019 h 1492230"/>
              <a:gd name="connsiteX103" fmla="*/ 1642986 w 1733448"/>
              <a:gd name="connsiteY103" fmla="*/ 460468 h 1492230"/>
              <a:gd name="connsiteX104" fmla="*/ 1647876 w 1733448"/>
              <a:gd name="connsiteY104" fmla="*/ 477582 h 1492230"/>
              <a:gd name="connsiteX105" fmla="*/ 1652765 w 1733448"/>
              <a:gd name="connsiteY105" fmla="*/ 497142 h 1492230"/>
              <a:gd name="connsiteX106" fmla="*/ 1660100 w 1733448"/>
              <a:gd name="connsiteY106" fmla="*/ 541150 h 1492230"/>
              <a:gd name="connsiteX107" fmla="*/ 1662545 w 1733448"/>
              <a:gd name="connsiteY107" fmla="*/ 575379 h 1492230"/>
              <a:gd name="connsiteX108" fmla="*/ 1662545 w 1733448"/>
              <a:gd name="connsiteY108" fmla="*/ 599828 h 1492230"/>
              <a:gd name="connsiteX109" fmla="*/ 1655210 w 1733448"/>
              <a:gd name="connsiteY109" fmla="*/ 626722 h 1492230"/>
              <a:gd name="connsiteX110" fmla="*/ 1640541 w 1733448"/>
              <a:gd name="connsiteY110" fmla="*/ 648727 h 1492230"/>
              <a:gd name="connsiteX111" fmla="*/ 1611202 w 1733448"/>
              <a:gd name="connsiteY111" fmla="*/ 685400 h 1492230"/>
              <a:gd name="connsiteX112" fmla="*/ 1574528 w 1733448"/>
              <a:gd name="connsiteY112" fmla="*/ 739189 h 1492230"/>
              <a:gd name="connsiteX113" fmla="*/ 1564748 w 1733448"/>
              <a:gd name="connsiteY113" fmla="*/ 748968 h 1492230"/>
              <a:gd name="connsiteX114" fmla="*/ 1586753 w 1733448"/>
              <a:gd name="connsiteY114" fmla="*/ 761193 h 1492230"/>
              <a:gd name="connsiteX115" fmla="*/ 1620982 w 1733448"/>
              <a:gd name="connsiteY115" fmla="*/ 780752 h 1492230"/>
              <a:gd name="connsiteX116" fmla="*/ 1642986 w 1733448"/>
              <a:gd name="connsiteY116" fmla="*/ 802757 h 1492230"/>
              <a:gd name="connsiteX117" fmla="*/ 1647876 w 1733448"/>
              <a:gd name="connsiteY117" fmla="*/ 824761 h 1492230"/>
              <a:gd name="connsiteX118" fmla="*/ 1647876 w 1733448"/>
              <a:gd name="connsiteY118" fmla="*/ 851655 h 1492230"/>
              <a:gd name="connsiteX119" fmla="*/ 1650321 w 1733448"/>
              <a:gd name="connsiteY119" fmla="*/ 873659 h 1492230"/>
              <a:gd name="connsiteX120" fmla="*/ 1630761 w 1733448"/>
              <a:gd name="connsiteY120" fmla="*/ 885884 h 1492230"/>
              <a:gd name="connsiteX121" fmla="*/ 1628316 w 1733448"/>
              <a:gd name="connsiteY121" fmla="*/ 912778 h 1492230"/>
              <a:gd name="connsiteX122" fmla="*/ 1640541 w 1733448"/>
              <a:gd name="connsiteY122" fmla="*/ 932337 h 1492230"/>
              <a:gd name="connsiteX123" fmla="*/ 1657655 w 1733448"/>
              <a:gd name="connsiteY123" fmla="*/ 954342 h 1492230"/>
              <a:gd name="connsiteX124" fmla="*/ 1664990 w 1733448"/>
              <a:gd name="connsiteY124" fmla="*/ 981236 h 1492230"/>
              <a:gd name="connsiteX125" fmla="*/ 1677215 w 1733448"/>
              <a:gd name="connsiteY125" fmla="*/ 1005685 h 1492230"/>
              <a:gd name="connsiteX126" fmla="*/ 1691884 w 1733448"/>
              <a:gd name="connsiteY126" fmla="*/ 1030134 h 1492230"/>
              <a:gd name="connsiteX127" fmla="*/ 1696774 w 1733448"/>
              <a:gd name="connsiteY127" fmla="*/ 1061918 h 1492230"/>
              <a:gd name="connsiteX128" fmla="*/ 1718778 w 1733448"/>
              <a:gd name="connsiteY128" fmla="*/ 1079032 h 1492230"/>
              <a:gd name="connsiteX129" fmla="*/ 1731003 w 1733448"/>
              <a:gd name="connsiteY129" fmla="*/ 1098592 h 1492230"/>
              <a:gd name="connsiteX130" fmla="*/ 1733448 w 1733448"/>
              <a:gd name="connsiteY130" fmla="*/ 1125486 h 1492230"/>
              <a:gd name="connsiteX131" fmla="*/ 1731003 w 1733448"/>
              <a:gd name="connsiteY131" fmla="*/ 1157270 h 1492230"/>
              <a:gd name="connsiteX132" fmla="*/ 1731003 w 1733448"/>
              <a:gd name="connsiteY132" fmla="*/ 1181719 h 1492230"/>
              <a:gd name="connsiteX133" fmla="*/ 1728558 w 1733448"/>
              <a:gd name="connsiteY133" fmla="*/ 1198834 h 1492230"/>
              <a:gd name="connsiteX134" fmla="*/ 1716333 w 1733448"/>
              <a:gd name="connsiteY134" fmla="*/ 1220838 h 1492230"/>
              <a:gd name="connsiteX135" fmla="*/ 1679660 w 1733448"/>
              <a:gd name="connsiteY135" fmla="*/ 1237952 h 1492230"/>
              <a:gd name="connsiteX136" fmla="*/ 1640541 w 1733448"/>
              <a:gd name="connsiteY136" fmla="*/ 1259957 h 1492230"/>
              <a:gd name="connsiteX137" fmla="*/ 1603867 w 1733448"/>
              <a:gd name="connsiteY137" fmla="*/ 1294185 h 1492230"/>
              <a:gd name="connsiteX138" fmla="*/ 1567193 w 1733448"/>
              <a:gd name="connsiteY138" fmla="*/ 1330859 h 1492230"/>
              <a:gd name="connsiteX139" fmla="*/ 1542744 w 1733448"/>
              <a:gd name="connsiteY139" fmla="*/ 1377313 h 1492230"/>
              <a:gd name="connsiteX140" fmla="*/ 1518295 w 1733448"/>
              <a:gd name="connsiteY140" fmla="*/ 1421321 h 1492230"/>
              <a:gd name="connsiteX141" fmla="*/ 1503625 w 1733448"/>
              <a:gd name="connsiteY141" fmla="*/ 1462885 h 1492230"/>
              <a:gd name="connsiteX142" fmla="*/ 1491401 w 1733448"/>
              <a:gd name="connsiteY142" fmla="*/ 1492224 h 1492230"/>
              <a:gd name="connsiteX0" fmla="*/ 0 w 1733448"/>
              <a:gd name="connsiteY0" fmla="*/ 230645 h 1521565"/>
              <a:gd name="connsiteX1" fmla="*/ 75792 w 1733448"/>
              <a:gd name="connsiteY1" fmla="*/ 201306 h 1521565"/>
              <a:gd name="connsiteX2" fmla="*/ 83127 w 1733448"/>
              <a:gd name="connsiteY2" fmla="*/ 198861 h 1521565"/>
              <a:gd name="connsiteX3" fmla="*/ 78237 w 1733448"/>
              <a:gd name="connsiteY3" fmla="*/ 215976 h 1521565"/>
              <a:gd name="connsiteX4" fmla="*/ 90462 w 1733448"/>
              <a:gd name="connsiteY4" fmla="*/ 211086 h 1521565"/>
              <a:gd name="connsiteX5" fmla="*/ 100241 w 1733448"/>
              <a:gd name="connsiteY5" fmla="*/ 193972 h 1521565"/>
              <a:gd name="connsiteX6" fmla="*/ 136915 w 1733448"/>
              <a:gd name="connsiteY6" fmla="*/ 181747 h 1521565"/>
              <a:gd name="connsiteX7" fmla="*/ 161364 w 1733448"/>
              <a:gd name="connsiteY7" fmla="*/ 176857 h 1521565"/>
              <a:gd name="connsiteX8" fmla="*/ 180924 w 1733448"/>
              <a:gd name="connsiteY8" fmla="*/ 171967 h 1521565"/>
              <a:gd name="connsiteX9" fmla="*/ 200483 w 1733448"/>
              <a:gd name="connsiteY9" fmla="*/ 162188 h 1521565"/>
              <a:gd name="connsiteX10" fmla="*/ 220042 w 1733448"/>
              <a:gd name="connsiteY10" fmla="*/ 157298 h 1521565"/>
              <a:gd name="connsiteX11" fmla="*/ 249382 w 1733448"/>
              <a:gd name="connsiteY11" fmla="*/ 164632 h 1521565"/>
              <a:gd name="connsiteX12" fmla="*/ 293390 w 1733448"/>
              <a:gd name="connsiteY12" fmla="*/ 162188 h 1521565"/>
              <a:gd name="connsiteX13" fmla="*/ 305615 w 1733448"/>
              <a:gd name="connsiteY13" fmla="*/ 140183 h 1521565"/>
              <a:gd name="connsiteX14" fmla="*/ 315394 w 1733448"/>
              <a:gd name="connsiteY14" fmla="*/ 132849 h 1521565"/>
              <a:gd name="connsiteX15" fmla="*/ 325174 w 1733448"/>
              <a:gd name="connsiteY15" fmla="*/ 130404 h 1521565"/>
              <a:gd name="connsiteX16" fmla="*/ 354513 w 1733448"/>
              <a:gd name="connsiteY16" fmla="*/ 120624 h 1521565"/>
              <a:gd name="connsiteX17" fmla="*/ 374072 w 1733448"/>
              <a:gd name="connsiteY17" fmla="*/ 110844 h 1521565"/>
              <a:gd name="connsiteX18" fmla="*/ 386297 w 1733448"/>
              <a:gd name="connsiteY18" fmla="*/ 96175 h 1521565"/>
              <a:gd name="connsiteX19" fmla="*/ 398522 w 1733448"/>
              <a:gd name="connsiteY19" fmla="*/ 83950 h 1521565"/>
              <a:gd name="connsiteX20" fmla="*/ 415636 w 1733448"/>
              <a:gd name="connsiteY20" fmla="*/ 74170 h 1521565"/>
              <a:gd name="connsiteX21" fmla="*/ 425416 w 1733448"/>
              <a:gd name="connsiteY21" fmla="*/ 69281 h 1521565"/>
              <a:gd name="connsiteX22" fmla="*/ 449865 w 1733448"/>
              <a:gd name="connsiteY22" fmla="*/ 64391 h 1521565"/>
              <a:gd name="connsiteX23" fmla="*/ 459645 w 1733448"/>
              <a:gd name="connsiteY23" fmla="*/ 64391 h 1521565"/>
              <a:gd name="connsiteX24" fmla="*/ 501208 w 1733448"/>
              <a:gd name="connsiteY24" fmla="*/ 47276 h 1521565"/>
              <a:gd name="connsiteX25" fmla="*/ 528102 w 1733448"/>
              <a:gd name="connsiteY25" fmla="*/ 35052 h 1521565"/>
              <a:gd name="connsiteX26" fmla="*/ 547662 w 1733448"/>
              <a:gd name="connsiteY26" fmla="*/ 20382 h 1521565"/>
              <a:gd name="connsiteX27" fmla="*/ 589225 w 1733448"/>
              <a:gd name="connsiteY27" fmla="*/ 13047 h 1521565"/>
              <a:gd name="connsiteX28" fmla="*/ 613675 w 1733448"/>
              <a:gd name="connsiteY28" fmla="*/ 5713 h 1521565"/>
              <a:gd name="connsiteX29" fmla="*/ 640569 w 1733448"/>
              <a:gd name="connsiteY29" fmla="*/ 3268 h 1521565"/>
              <a:gd name="connsiteX30" fmla="*/ 667463 w 1733448"/>
              <a:gd name="connsiteY30" fmla="*/ 823 h 1521565"/>
              <a:gd name="connsiteX31" fmla="*/ 687022 w 1733448"/>
              <a:gd name="connsiteY31" fmla="*/ 823 h 1521565"/>
              <a:gd name="connsiteX32" fmla="*/ 706582 w 1733448"/>
              <a:gd name="connsiteY32" fmla="*/ 10603 h 1521565"/>
              <a:gd name="connsiteX33" fmla="*/ 723696 w 1733448"/>
              <a:gd name="connsiteY33" fmla="*/ 22827 h 1521565"/>
              <a:gd name="connsiteX34" fmla="*/ 743255 w 1733448"/>
              <a:gd name="connsiteY34" fmla="*/ 30162 h 1521565"/>
              <a:gd name="connsiteX35" fmla="*/ 762815 w 1733448"/>
              <a:gd name="connsiteY35" fmla="*/ 42386 h 1521565"/>
              <a:gd name="connsiteX36" fmla="*/ 777484 w 1733448"/>
              <a:gd name="connsiteY36" fmla="*/ 61946 h 1521565"/>
              <a:gd name="connsiteX37" fmla="*/ 760370 w 1733448"/>
              <a:gd name="connsiteY37" fmla="*/ 74170 h 1521565"/>
              <a:gd name="connsiteX38" fmla="*/ 757925 w 1733448"/>
              <a:gd name="connsiteY38" fmla="*/ 59501 h 1521565"/>
              <a:gd name="connsiteX39" fmla="*/ 743255 w 1733448"/>
              <a:gd name="connsiteY39" fmla="*/ 47276 h 1521565"/>
              <a:gd name="connsiteX40" fmla="*/ 726141 w 1733448"/>
              <a:gd name="connsiteY40" fmla="*/ 32607 h 1521565"/>
              <a:gd name="connsiteX41" fmla="*/ 706582 w 1733448"/>
              <a:gd name="connsiteY41" fmla="*/ 30162 h 1521565"/>
              <a:gd name="connsiteX42" fmla="*/ 706582 w 1733448"/>
              <a:gd name="connsiteY42" fmla="*/ 44831 h 1521565"/>
              <a:gd name="connsiteX43" fmla="*/ 718806 w 1733448"/>
              <a:gd name="connsiteY43" fmla="*/ 64391 h 1521565"/>
              <a:gd name="connsiteX44" fmla="*/ 728586 w 1733448"/>
              <a:gd name="connsiteY44" fmla="*/ 76615 h 1521565"/>
              <a:gd name="connsiteX45" fmla="*/ 735921 w 1733448"/>
              <a:gd name="connsiteY45" fmla="*/ 101065 h 1521565"/>
              <a:gd name="connsiteX46" fmla="*/ 740810 w 1733448"/>
              <a:gd name="connsiteY46" fmla="*/ 127959 h 1521565"/>
              <a:gd name="connsiteX47" fmla="*/ 755480 w 1733448"/>
              <a:gd name="connsiteY47" fmla="*/ 147518 h 1521565"/>
              <a:gd name="connsiteX48" fmla="*/ 770149 w 1733448"/>
              <a:gd name="connsiteY48" fmla="*/ 149963 h 1521565"/>
              <a:gd name="connsiteX49" fmla="*/ 787264 w 1733448"/>
              <a:gd name="connsiteY49" fmla="*/ 152408 h 1521565"/>
              <a:gd name="connsiteX50" fmla="*/ 809268 w 1733448"/>
              <a:gd name="connsiteY50" fmla="*/ 152408 h 1521565"/>
              <a:gd name="connsiteX51" fmla="*/ 828828 w 1733448"/>
              <a:gd name="connsiteY51" fmla="*/ 149963 h 1521565"/>
              <a:gd name="connsiteX52" fmla="*/ 863056 w 1733448"/>
              <a:gd name="connsiteY52" fmla="*/ 145073 h 1521565"/>
              <a:gd name="connsiteX53" fmla="*/ 880171 w 1733448"/>
              <a:gd name="connsiteY53" fmla="*/ 132849 h 1521565"/>
              <a:gd name="connsiteX54" fmla="*/ 902175 w 1733448"/>
              <a:gd name="connsiteY54" fmla="*/ 120624 h 1521565"/>
              <a:gd name="connsiteX55" fmla="*/ 919290 w 1733448"/>
              <a:gd name="connsiteY55" fmla="*/ 110844 h 1521565"/>
              <a:gd name="connsiteX56" fmla="*/ 933959 w 1733448"/>
              <a:gd name="connsiteY56" fmla="*/ 93730 h 1521565"/>
              <a:gd name="connsiteX57" fmla="*/ 941294 w 1733448"/>
              <a:gd name="connsiteY57" fmla="*/ 83950 h 1521565"/>
              <a:gd name="connsiteX58" fmla="*/ 951074 w 1733448"/>
              <a:gd name="connsiteY58" fmla="*/ 81505 h 1521565"/>
              <a:gd name="connsiteX59" fmla="*/ 960853 w 1733448"/>
              <a:gd name="connsiteY59" fmla="*/ 91285 h 1521565"/>
              <a:gd name="connsiteX60" fmla="*/ 938849 w 1733448"/>
              <a:gd name="connsiteY60" fmla="*/ 108399 h 1521565"/>
              <a:gd name="connsiteX61" fmla="*/ 924179 w 1733448"/>
              <a:gd name="connsiteY61" fmla="*/ 123069 h 1521565"/>
              <a:gd name="connsiteX62" fmla="*/ 902175 w 1733448"/>
              <a:gd name="connsiteY62" fmla="*/ 135293 h 1521565"/>
              <a:gd name="connsiteX63" fmla="*/ 885061 w 1733448"/>
              <a:gd name="connsiteY63" fmla="*/ 145073 h 1521565"/>
              <a:gd name="connsiteX64" fmla="*/ 865501 w 1733448"/>
              <a:gd name="connsiteY64" fmla="*/ 159743 h 1521565"/>
              <a:gd name="connsiteX65" fmla="*/ 848387 w 1733448"/>
              <a:gd name="connsiteY65" fmla="*/ 171967 h 1521565"/>
              <a:gd name="connsiteX66" fmla="*/ 848387 w 1733448"/>
              <a:gd name="connsiteY66" fmla="*/ 184192 h 1521565"/>
              <a:gd name="connsiteX67" fmla="*/ 860611 w 1733448"/>
              <a:gd name="connsiteY67" fmla="*/ 198861 h 1521565"/>
              <a:gd name="connsiteX68" fmla="*/ 870391 w 1733448"/>
              <a:gd name="connsiteY68" fmla="*/ 203751 h 1521565"/>
              <a:gd name="connsiteX69" fmla="*/ 885061 w 1733448"/>
              <a:gd name="connsiteY69" fmla="*/ 191527 h 1521565"/>
              <a:gd name="connsiteX70" fmla="*/ 902175 w 1733448"/>
              <a:gd name="connsiteY70" fmla="*/ 174412 h 1521565"/>
              <a:gd name="connsiteX71" fmla="*/ 911955 w 1733448"/>
              <a:gd name="connsiteY71" fmla="*/ 167077 h 1521565"/>
              <a:gd name="connsiteX72" fmla="*/ 931514 w 1733448"/>
              <a:gd name="connsiteY72" fmla="*/ 154853 h 1521565"/>
              <a:gd name="connsiteX73" fmla="*/ 938849 w 1733448"/>
              <a:gd name="connsiteY73" fmla="*/ 152408 h 1521565"/>
              <a:gd name="connsiteX74" fmla="*/ 951074 w 1733448"/>
              <a:gd name="connsiteY74" fmla="*/ 142628 h 1521565"/>
              <a:gd name="connsiteX75" fmla="*/ 965743 w 1733448"/>
              <a:gd name="connsiteY75" fmla="*/ 120624 h 1521565"/>
              <a:gd name="connsiteX76" fmla="*/ 1004862 w 1733448"/>
              <a:gd name="connsiteY76" fmla="*/ 130404 h 1521565"/>
              <a:gd name="connsiteX77" fmla="*/ 1070875 w 1733448"/>
              <a:gd name="connsiteY77" fmla="*/ 137738 h 1521565"/>
              <a:gd name="connsiteX78" fmla="*/ 1127108 w 1733448"/>
              <a:gd name="connsiteY78" fmla="*/ 145073 h 1521565"/>
              <a:gd name="connsiteX79" fmla="*/ 1161337 w 1733448"/>
              <a:gd name="connsiteY79" fmla="*/ 145073 h 1521565"/>
              <a:gd name="connsiteX80" fmla="*/ 1207790 w 1733448"/>
              <a:gd name="connsiteY80" fmla="*/ 145073 h 1521565"/>
              <a:gd name="connsiteX81" fmla="*/ 1288472 w 1733448"/>
              <a:gd name="connsiteY81" fmla="*/ 132849 h 1521565"/>
              <a:gd name="connsiteX82" fmla="*/ 1334926 w 1733448"/>
              <a:gd name="connsiteY82" fmla="*/ 135293 h 1521565"/>
              <a:gd name="connsiteX83" fmla="*/ 1359375 w 1733448"/>
              <a:gd name="connsiteY83" fmla="*/ 137738 h 1521565"/>
              <a:gd name="connsiteX84" fmla="*/ 1405829 w 1733448"/>
              <a:gd name="connsiteY84" fmla="*/ 137738 h 1521565"/>
              <a:gd name="connsiteX85" fmla="*/ 1437613 w 1733448"/>
              <a:gd name="connsiteY85" fmla="*/ 132849 h 1521565"/>
              <a:gd name="connsiteX86" fmla="*/ 1454727 w 1733448"/>
              <a:gd name="connsiteY86" fmla="*/ 123069 h 1521565"/>
              <a:gd name="connsiteX87" fmla="*/ 1481621 w 1733448"/>
              <a:gd name="connsiteY87" fmla="*/ 110844 h 1521565"/>
              <a:gd name="connsiteX88" fmla="*/ 1515850 w 1733448"/>
              <a:gd name="connsiteY88" fmla="*/ 142628 h 1521565"/>
              <a:gd name="connsiteX89" fmla="*/ 1537854 w 1733448"/>
              <a:gd name="connsiteY89" fmla="*/ 174412 h 1521565"/>
              <a:gd name="connsiteX90" fmla="*/ 1550079 w 1733448"/>
              <a:gd name="connsiteY90" fmla="*/ 184192 h 1521565"/>
              <a:gd name="connsiteX91" fmla="*/ 1576973 w 1733448"/>
              <a:gd name="connsiteY91" fmla="*/ 189082 h 1521565"/>
              <a:gd name="connsiteX92" fmla="*/ 1606312 w 1733448"/>
              <a:gd name="connsiteY92" fmla="*/ 189082 h 1521565"/>
              <a:gd name="connsiteX93" fmla="*/ 1613647 w 1733448"/>
              <a:gd name="connsiteY93" fmla="*/ 193972 h 1521565"/>
              <a:gd name="connsiteX94" fmla="*/ 1616092 w 1733448"/>
              <a:gd name="connsiteY94" fmla="*/ 215976 h 1521565"/>
              <a:gd name="connsiteX95" fmla="*/ 1623426 w 1733448"/>
              <a:gd name="connsiteY95" fmla="*/ 255095 h 1521565"/>
              <a:gd name="connsiteX96" fmla="*/ 1623426 w 1733448"/>
              <a:gd name="connsiteY96" fmla="*/ 286878 h 1521565"/>
              <a:gd name="connsiteX97" fmla="*/ 1625871 w 1733448"/>
              <a:gd name="connsiteY97" fmla="*/ 318662 h 1521565"/>
              <a:gd name="connsiteX98" fmla="*/ 1633206 w 1733448"/>
              <a:gd name="connsiteY98" fmla="*/ 338222 h 1521565"/>
              <a:gd name="connsiteX99" fmla="*/ 1640541 w 1733448"/>
              <a:gd name="connsiteY99" fmla="*/ 362671 h 1521565"/>
              <a:gd name="connsiteX100" fmla="*/ 1645431 w 1733448"/>
              <a:gd name="connsiteY100" fmla="*/ 382230 h 1521565"/>
              <a:gd name="connsiteX101" fmla="*/ 1652765 w 1733448"/>
              <a:gd name="connsiteY101" fmla="*/ 409124 h 1521565"/>
              <a:gd name="connsiteX102" fmla="*/ 1642986 w 1733448"/>
              <a:gd name="connsiteY102" fmla="*/ 436019 h 1521565"/>
              <a:gd name="connsiteX103" fmla="*/ 1642986 w 1733448"/>
              <a:gd name="connsiteY103" fmla="*/ 460468 h 1521565"/>
              <a:gd name="connsiteX104" fmla="*/ 1647876 w 1733448"/>
              <a:gd name="connsiteY104" fmla="*/ 477582 h 1521565"/>
              <a:gd name="connsiteX105" fmla="*/ 1652765 w 1733448"/>
              <a:gd name="connsiteY105" fmla="*/ 497142 h 1521565"/>
              <a:gd name="connsiteX106" fmla="*/ 1660100 w 1733448"/>
              <a:gd name="connsiteY106" fmla="*/ 541150 h 1521565"/>
              <a:gd name="connsiteX107" fmla="*/ 1662545 w 1733448"/>
              <a:gd name="connsiteY107" fmla="*/ 575379 h 1521565"/>
              <a:gd name="connsiteX108" fmla="*/ 1662545 w 1733448"/>
              <a:gd name="connsiteY108" fmla="*/ 599828 h 1521565"/>
              <a:gd name="connsiteX109" fmla="*/ 1655210 w 1733448"/>
              <a:gd name="connsiteY109" fmla="*/ 626722 h 1521565"/>
              <a:gd name="connsiteX110" fmla="*/ 1640541 w 1733448"/>
              <a:gd name="connsiteY110" fmla="*/ 648727 h 1521565"/>
              <a:gd name="connsiteX111" fmla="*/ 1611202 w 1733448"/>
              <a:gd name="connsiteY111" fmla="*/ 685400 h 1521565"/>
              <a:gd name="connsiteX112" fmla="*/ 1574528 w 1733448"/>
              <a:gd name="connsiteY112" fmla="*/ 739189 h 1521565"/>
              <a:gd name="connsiteX113" fmla="*/ 1564748 w 1733448"/>
              <a:gd name="connsiteY113" fmla="*/ 748968 h 1521565"/>
              <a:gd name="connsiteX114" fmla="*/ 1586753 w 1733448"/>
              <a:gd name="connsiteY114" fmla="*/ 761193 h 1521565"/>
              <a:gd name="connsiteX115" fmla="*/ 1620982 w 1733448"/>
              <a:gd name="connsiteY115" fmla="*/ 780752 h 1521565"/>
              <a:gd name="connsiteX116" fmla="*/ 1642986 w 1733448"/>
              <a:gd name="connsiteY116" fmla="*/ 802757 h 1521565"/>
              <a:gd name="connsiteX117" fmla="*/ 1647876 w 1733448"/>
              <a:gd name="connsiteY117" fmla="*/ 824761 h 1521565"/>
              <a:gd name="connsiteX118" fmla="*/ 1647876 w 1733448"/>
              <a:gd name="connsiteY118" fmla="*/ 851655 h 1521565"/>
              <a:gd name="connsiteX119" fmla="*/ 1650321 w 1733448"/>
              <a:gd name="connsiteY119" fmla="*/ 873659 h 1521565"/>
              <a:gd name="connsiteX120" fmla="*/ 1630761 w 1733448"/>
              <a:gd name="connsiteY120" fmla="*/ 885884 h 1521565"/>
              <a:gd name="connsiteX121" fmla="*/ 1628316 w 1733448"/>
              <a:gd name="connsiteY121" fmla="*/ 912778 h 1521565"/>
              <a:gd name="connsiteX122" fmla="*/ 1640541 w 1733448"/>
              <a:gd name="connsiteY122" fmla="*/ 932337 h 1521565"/>
              <a:gd name="connsiteX123" fmla="*/ 1657655 w 1733448"/>
              <a:gd name="connsiteY123" fmla="*/ 954342 h 1521565"/>
              <a:gd name="connsiteX124" fmla="*/ 1664990 w 1733448"/>
              <a:gd name="connsiteY124" fmla="*/ 981236 h 1521565"/>
              <a:gd name="connsiteX125" fmla="*/ 1677215 w 1733448"/>
              <a:gd name="connsiteY125" fmla="*/ 1005685 h 1521565"/>
              <a:gd name="connsiteX126" fmla="*/ 1691884 w 1733448"/>
              <a:gd name="connsiteY126" fmla="*/ 1030134 h 1521565"/>
              <a:gd name="connsiteX127" fmla="*/ 1696774 w 1733448"/>
              <a:gd name="connsiteY127" fmla="*/ 1061918 h 1521565"/>
              <a:gd name="connsiteX128" fmla="*/ 1718778 w 1733448"/>
              <a:gd name="connsiteY128" fmla="*/ 1079032 h 1521565"/>
              <a:gd name="connsiteX129" fmla="*/ 1731003 w 1733448"/>
              <a:gd name="connsiteY129" fmla="*/ 1098592 h 1521565"/>
              <a:gd name="connsiteX130" fmla="*/ 1733448 w 1733448"/>
              <a:gd name="connsiteY130" fmla="*/ 1125486 h 1521565"/>
              <a:gd name="connsiteX131" fmla="*/ 1731003 w 1733448"/>
              <a:gd name="connsiteY131" fmla="*/ 1157270 h 1521565"/>
              <a:gd name="connsiteX132" fmla="*/ 1731003 w 1733448"/>
              <a:gd name="connsiteY132" fmla="*/ 1181719 h 1521565"/>
              <a:gd name="connsiteX133" fmla="*/ 1728558 w 1733448"/>
              <a:gd name="connsiteY133" fmla="*/ 1198834 h 1521565"/>
              <a:gd name="connsiteX134" fmla="*/ 1716333 w 1733448"/>
              <a:gd name="connsiteY134" fmla="*/ 1220838 h 1521565"/>
              <a:gd name="connsiteX135" fmla="*/ 1679660 w 1733448"/>
              <a:gd name="connsiteY135" fmla="*/ 1237952 h 1521565"/>
              <a:gd name="connsiteX136" fmla="*/ 1640541 w 1733448"/>
              <a:gd name="connsiteY136" fmla="*/ 1259957 h 1521565"/>
              <a:gd name="connsiteX137" fmla="*/ 1603867 w 1733448"/>
              <a:gd name="connsiteY137" fmla="*/ 1294185 h 1521565"/>
              <a:gd name="connsiteX138" fmla="*/ 1567193 w 1733448"/>
              <a:gd name="connsiteY138" fmla="*/ 1330859 h 1521565"/>
              <a:gd name="connsiteX139" fmla="*/ 1542744 w 1733448"/>
              <a:gd name="connsiteY139" fmla="*/ 1377313 h 1521565"/>
              <a:gd name="connsiteX140" fmla="*/ 1518295 w 1733448"/>
              <a:gd name="connsiteY140" fmla="*/ 1421321 h 1521565"/>
              <a:gd name="connsiteX141" fmla="*/ 1503625 w 1733448"/>
              <a:gd name="connsiteY141" fmla="*/ 1462885 h 1521565"/>
              <a:gd name="connsiteX142" fmla="*/ 1491401 w 1733448"/>
              <a:gd name="connsiteY142" fmla="*/ 1521563 h 1521565"/>
              <a:gd name="connsiteX0" fmla="*/ 0 w 1733448"/>
              <a:gd name="connsiteY0" fmla="*/ 230645 h 1580242"/>
              <a:gd name="connsiteX1" fmla="*/ 75792 w 1733448"/>
              <a:gd name="connsiteY1" fmla="*/ 201306 h 1580242"/>
              <a:gd name="connsiteX2" fmla="*/ 83127 w 1733448"/>
              <a:gd name="connsiteY2" fmla="*/ 198861 h 1580242"/>
              <a:gd name="connsiteX3" fmla="*/ 78237 w 1733448"/>
              <a:gd name="connsiteY3" fmla="*/ 215976 h 1580242"/>
              <a:gd name="connsiteX4" fmla="*/ 90462 w 1733448"/>
              <a:gd name="connsiteY4" fmla="*/ 211086 h 1580242"/>
              <a:gd name="connsiteX5" fmla="*/ 100241 w 1733448"/>
              <a:gd name="connsiteY5" fmla="*/ 193972 h 1580242"/>
              <a:gd name="connsiteX6" fmla="*/ 136915 w 1733448"/>
              <a:gd name="connsiteY6" fmla="*/ 181747 h 1580242"/>
              <a:gd name="connsiteX7" fmla="*/ 161364 w 1733448"/>
              <a:gd name="connsiteY7" fmla="*/ 176857 h 1580242"/>
              <a:gd name="connsiteX8" fmla="*/ 180924 w 1733448"/>
              <a:gd name="connsiteY8" fmla="*/ 171967 h 1580242"/>
              <a:gd name="connsiteX9" fmla="*/ 200483 w 1733448"/>
              <a:gd name="connsiteY9" fmla="*/ 162188 h 1580242"/>
              <a:gd name="connsiteX10" fmla="*/ 220042 w 1733448"/>
              <a:gd name="connsiteY10" fmla="*/ 157298 h 1580242"/>
              <a:gd name="connsiteX11" fmla="*/ 249382 w 1733448"/>
              <a:gd name="connsiteY11" fmla="*/ 164632 h 1580242"/>
              <a:gd name="connsiteX12" fmla="*/ 293390 w 1733448"/>
              <a:gd name="connsiteY12" fmla="*/ 162188 h 1580242"/>
              <a:gd name="connsiteX13" fmla="*/ 305615 w 1733448"/>
              <a:gd name="connsiteY13" fmla="*/ 140183 h 1580242"/>
              <a:gd name="connsiteX14" fmla="*/ 315394 w 1733448"/>
              <a:gd name="connsiteY14" fmla="*/ 132849 h 1580242"/>
              <a:gd name="connsiteX15" fmla="*/ 325174 w 1733448"/>
              <a:gd name="connsiteY15" fmla="*/ 130404 h 1580242"/>
              <a:gd name="connsiteX16" fmla="*/ 354513 w 1733448"/>
              <a:gd name="connsiteY16" fmla="*/ 120624 h 1580242"/>
              <a:gd name="connsiteX17" fmla="*/ 374072 w 1733448"/>
              <a:gd name="connsiteY17" fmla="*/ 110844 h 1580242"/>
              <a:gd name="connsiteX18" fmla="*/ 386297 w 1733448"/>
              <a:gd name="connsiteY18" fmla="*/ 96175 h 1580242"/>
              <a:gd name="connsiteX19" fmla="*/ 398522 w 1733448"/>
              <a:gd name="connsiteY19" fmla="*/ 83950 h 1580242"/>
              <a:gd name="connsiteX20" fmla="*/ 415636 w 1733448"/>
              <a:gd name="connsiteY20" fmla="*/ 74170 h 1580242"/>
              <a:gd name="connsiteX21" fmla="*/ 425416 w 1733448"/>
              <a:gd name="connsiteY21" fmla="*/ 69281 h 1580242"/>
              <a:gd name="connsiteX22" fmla="*/ 449865 w 1733448"/>
              <a:gd name="connsiteY22" fmla="*/ 64391 h 1580242"/>
              <a:gd name="connsiteX23" fmla="*/ 459645 w 1733448"/>
              <a:gd name="connsiteY23" fmla="*/ 64391 h 1580242"/>
              <a:gd name="connsiteX24" fmla="*/ 501208 w 1733448"/>
              <a:gd name="connsiteY24" fmla="*/ 47276 h 1580242"/>
              <a:gd name="connsiteX25" fmla="*/ 528102 w 1733448"/>
              <a:gd name="connsiteY25" fmla="*/ 35052 h 1580242"/>
              <a:gd name="connsiteX26" fmla="*/ 547662 w 1733448"/>
              <a:gd name="connsiteY26" fmla="*/ 20382 h 1580242"/>
              <a:gd name="connsiteX27" fmla="*/ 589225 w 1733448"/>
              <a:gd name="connsiteY27" fmla="*/ 13047 h 1580242"/>
              <a:gd name="connsiteX28" fmla="*/ 613675 w 1733448"/>
              <a:gd name="connsiteY28" fmla="*/ 5713 h 1580242"/>
              <a:gd name="connsiteX29" fmla="*/ 640569 w 1733448"/>
              <a:gd name="connsiteY29" fmla="*/ 3268 h 1580242"/>
              <a:gd name="connsiteX30" fmla="*/ 667463 w 1733448"/>
              <a:gd name="connsiteY30" fmla="*/ 823 h 1580242"/>
              <a:gd name="connsiteX31" fmla="*/ 687022 w 1733448"/>
              <a:gd name="connsiteY31" fmla="*/ 823 h 1580242"/>
              <a:gd name="connsiteX32" fmla="*/ 706582 w 1733448"/>
              <a:gd name="connsiteY32" fmla="*/ 10603 h 1580242"/>
              <a:gd name="connsiteX33" fmla="*/ 723696 w 1733448"/>
              <a:gd name="connsiteY33" fmla="*/ 22827 h 1580242"/>
              <a:gd name="connsiteX34" fmla="*/ 743255 w 1733448"/>
              <a:gd name="connsiteY34" fmla="*/ 30162 h 1580242"/>
              <a:gd name="connsiteX35" fmla="*/ 762815 w 1733448"/>
              <a:gd name="connsiteY35" fmla="*/ 42386 h 1580242"/>
              <a:gd name="connsiteX36" fmla="*/ 777484 w 1733448"/>
              <a:gd name="connsiteY36" fmla="*/ 61946 h 1580242"/>
              <a:gd name="connsiteX37" fmla="*/ 760370 w 1733448"/>
              <a:gd name="connsiteY37" fmla="*/ 74170 h 1580242"/>
              <a:gd name="connsiteX38" fmla="*/ 757925 w 1733448"/>
              <a:gd name="connsiteY38" fmla="*/ 59501 h 1580242"/>
              <a:gd name="connsiteX39" fmla="*/ 743255 w 1733448"/>
              <a:gd name="connsiteY39" fmla="*/ 47276 h 1580242"/>
              <a:gd name="connsiteX40" fmla="*/ 726141 w 1733448"/>
              <a:gd name="connsiteY40" fmla="*/ 32607 h 1580242"/>
              <a:gd name="connsiteX41" fmla="*/ 706582 w 1733448"/>
              <a:gd name="connsiteY41" fmla="*/ 30162 h 1580242"/>
              <a:gd name="connsiteX42" fmla="*/ 706582 w 1733448"/>
              <a:gd name="connsiteY42" fmla="*/ 44831 h 1580242"/>
              <a:gd name="connsiteX43" fmla="*/ 718806 w 1733448"/>
              <a:gd name="connsiteY43" fmla="*/ 64391 h 1580242"/>
              <a:gd name="connsiteX44" fmla="*/ 728586 w 1733448"/>
              <a:gd name="connsiteY44" fmla="*/ 76615 h 1580242"/>
              <a:gd name="connsiteX45" fmla="*/ 735921 w 1733448"/>
              <a:gd name="connsiteY45" fmla="*/ 101065 h 1580242"/>
              <a:gd name="connsiteX46" fmla="*/ 740810 w 1733448"/>
              <a:gd name="connsiteY46" fmla="*/ 127959 h 1580242"/>
              <a:gd name="connsiteX47" fmla="*/ 755480 w 1733448"/>
              <a:gd name="connsiteY47" fmla="*/ 147518 h 1580242"/>
              <a:gd name="connsiteX48" fmla="*/ 770149 w 1733448"/>
              <a:gd name="connsiteY48" fmla="*/ 149963 h 1580242"/>
              <a:gd name="connsiteX49" fmla="*/ 787264 w 1733448"/>
              <a:gd name="connsiteY49" fmla="*/ 152408 h 1580242"/>
              <a:gd name="connsiteX50" fmla="*/ 809268 w 1733448"/>
              <a:gd name="connsiteY50" fmla="*/ 152408 h 1580242"/>
              <a:gd name="connsiteX51" fmla="*/ 828828 w 1733448"/>
              <a:gd name="connsiteY51" fmla="*/ 149963 h 1580242"/>
              <a:gd name="connsiteX52" fmla="*/ 863056 w 1733448"/>
              <a:gd name="connsiteY52" fmla="*/ 145073 h 1580242"/>
              <a:gd name="connsiteX53" fmla="*/ 880171 w 1733448"/>
              <a:gd name="connsiteY53" fmla="*/ 132849 h 1580242"/>
              <a:gd name="connsiteX54" fmla="*/ 902175 w 1733448"/>
              <a:gd name="connsiteY54" fmla="*/ 120624 h 1580242"/>
              <a:gd name="connsiteX55" fmla="*/ 919290 w 1733448"/>
              <a:gd name="connsiteY55" fmla="*/ 110844 h 1580242"/>
              <a:gd name="connsiteX56" fmla="*/ 933959 w 1733448"/>
              <a:gd name="connsiteY56" fmla="*/ 93730 h 1580242"/>
              <a:gd name="connsiteX57" fmla="*/ 941294 w 1733448"/>
              <a:gd name="connsiteY57" fmla="*/ 83950 h 1580242"/>
              <a:gd name="connsiteX58" fmla="*/ 951074 w 1733448"/>
              <a:gd name="connsiteY58" fmla="*/ 81505 h 1580242"/>
              <a:gd name="connsiteX59" fmla="*/ 960853 w 1733448"/>
              <a:gd name="connsiteY59" fmla="*/ 91285 h 1580242"/>
              <a:gd name="connsiteX60" fmla="*/ 938849 w 1733448"/>
              <a:gd name="connsiteY60" fmla="*/ 108399 h 1580242"/>
              <a:gd name="connsiteX61" fmla="*/ 924179 w 1733448"/>
              <a:gd name="connsiteY61" fmla="*/ 123069 h 1580242"/>
              <a:gd name="connsiteX62" fmla="*/ 902175 w 1733448"/>
              <a:gd name="connsiteY62" fmla="*/ 135293 h 1580242"/>
              <a:gd name="connsiteX63" fmla="*/ 885061 w 1733448"/>
              <a:gd name="connsiteY63" fmla="*/ 145073 h 1580242"/>
              <a:gd name="connsiteX64" fmla="*/ 865501 w 1733448"/>
              <a:gd name="connsiteY64" fmla="*/ 159743 h 1580242"/>
              <a:gd name="connsiteX65" fmla="*/ 848387 w 1733448"/>
              <a:gd name="connsiteY65" fmla="*/ 171967 h 1580242"/>
              <a:gd name="connsiteX66" fmla="*/ 848387 w 1733448"/>
              <a:gd name="connsiteY66" fmla="*/ 184192 h 1580242"/>
              <a:gd name="connsiteX67" fmla="*/ 860611 w 1733448"/>
              <a:gd name="connsiteY67" fmla="*/ 198861 h 1580242"/>
              <a:gd name="connsiteX68" fmla="*/ 870391 w 1733448"/>
              <a:gd name="connsiteY68" fmla="*/ 203751 h 1580242"/>
              <a:gd name="connsiteX69" fmla="*/ 885061 w 1733448"/>
              <a:gd name="connsiteY69" fmla="*/ 191527 h 1580242"/>
              <a:gd name="connsiteX70" fmla="*/ 902175 w 1733448"/>
              <a:gd name="connsiteY70" fmla="*/ 174412 h 1580242"/>
              <a:gd name="connsiteX71" fmla="*/ 911955 w 1733448"/>
              <a:gd name="connsiteY71" fmla="*/ 167077 h 1580242"/>
              <a:gd name="connsiteX72" fmla="*/ 931514 w 1733448"/>
              <a:gd name="connsiteY72" fmla="*/ 154853 h 1580242"/>
              <a:gd name="connsiteX73" fmla="*/ 938849 w 1733448"/>
              <a:gd name="connsiteY73" fmla="*/ 152408 h 1580242"/>
              <a:gd name="connsiteX74" fmla="*/ 951074 w 1733448"/>
              <a:gd name="connsiteY74" fmla="*/ 142628 h 1580242"/>
              <a:gd name="connsiteX75" fmla="*/ 965743 w 1733448"/>
              <a:gd name="connsiteY75" fmla="*/ 120624 h 1580242"/>
              <a:gd name="connsiteX76" fmla="*/ 1004862 w 1733448"/>
              <a:gd name="connsiteY76" fmla="*/ 130404 h 1580242"/>
              <a:gd name="connsiteX77" fmla="*/ 1070875 w 1733448"/>
              <a:gd name="connsiteY77" fmla="*/ 137738 h 1580242"/>
              <a:gd name="connsiteX78" fmla="*/ 1127108 w 1733448"/>
              <a:gd name="connsiteY78" fmla="*/ 145073 h 1580242"/>
              <a:gd name="connsiteX79" fmla="*/ 1161337 w 1733448"/>
              <a:gd name="connsiteY79" fmla="*/ 145073 h 1580242"/>
              <a:gd name="connsiteX80" fmla="*/ 1207790 w 1733448"/>
              <a:gd name="connsiteY80" fmla="*/ 145073 h 1580242"/>
              <a:gd name="connsiteX81" fmla="*/ 1288472 w 1733448"/>
              <a:gd name="connsiteY81" fmla="*/ 132849 h 1580242"/>
              <a:gd name="connsiteX82" fmla="*/ 1334926 w 1733448"/>
              <a:gd name="connsiteY82" fmla="*/ 135293 h 1580242"/>
              <a:gd name="connsiteX83" fmla="*/ 1359375 w 1733448"/>
              <a:gd name="connsiteY83" fmla="*/ 137738 h 1580242"/>
              <a:gd name="connsiteX84" fmla="*/ 1405829 w 1733448"/>
              <a:gd name="connsiteY84" fmla="*/ 137738 h 1580242"/>
              <a:gd name="connsiteX85" fmla="*/ 1437613 w 1733448"/>
              <a:gd name="connsiteY85" fmla="*/ 132849 h 1580242"/>
              <a:gd name="connsiteX86" fmla="*/ 1454727 w 1733448"/>
              <a:gd name="connsiteY86" fmla="*/ 123069 h 1580242"/>
              <a:gd name="connsiteX87" fmla="*/ 1481621 w 1733448"/>
              <a:gd name="connsiteY87" fmla="*/ 110844 h 1580242"/>
              <a:gd name="connsiteX88" fmla="*/ 1515850 w 1733448"/>
              <a:gd name="connsiteY88" fmla="*/ 142628 h 1580242"/>
              <a:gd name="connsiteX89" fmla="*/ 1537854 w 1733448"/>
              <a:gd name="connsiteY89" fmla="*/ 174412 h 1580242"/>
              <a:gd name="connsiteX90" fmla="*/ 1550079 w 1733448"/>
              <a:gd name="connsiteY90" fmla="*/ 184192 h 1580242"/>
              <a:gd name="connsiteX91" fmla="*/ 1576973 w 1733448"/>
              <a:gd name="connsiteY91" fmla="*/ 189082 h 1580242"/>
              <a:gd name="connsiteX92" fmla="*/ 1606312 w 1733448"/>
              <a:gd name="connsiteY92" fmla="*/ 189082 h 1580242"/>
              <a:gd name="connsiteX93" fmla="*/ 1613647 w 1733448"/>
              <a:gd name="connsiteY93" fmla="*/ 193972 h 1580242"/>
              <a:gd name="connsiteX94" fmla="*/ 1616092 w 1733448"/>
              <a:gd name="connsiteY94" fmla="*/ 215976 h 1580242"/>
              <a:gd name="connsiteX95" fmla="*/ 1623426 w 1733448"/>
              <a:gd name="connsiteY95" fmla="*/ 255095 h 1580242"/>
              <a:gd name="connsiteX96" fmla="*/ 1623426 w 1733448"/>
              <a:gd name="connsiteY96" fmla="*/ 286878 h 1580242"/>
              <a:gd name="connsiteX97" fmla="*/ 1625871 w 1733448"/>
              <a:gd name="connsiteY97" fmla="*/ 318662 h 1580242"/>
              <a:gd name="connsiteX98" fmla="*/ 1633206 w 1733448"/>
              <a:gd name="connsiteY98" fmla="*/ 338222 h 1580242"/>
              <a:gd name="connsiteX99" fmla="*/ 1640541 w 1733448"/>
              <a:gd name="connsiteY99" fmla="*/ 362671 h 1580242"/>
              <a:gd name="connsiteX100" fmla="*/ 1645431 w 1733448"/>
              <a:gd name="connsiteY100" fmla="*/ 382230 h 1580242"/>
              <a:gd name="connsiteX101" fmla="*/ 1652765 w 1733448"/>
              <a:gd name="connsiteY101" fmla="*/ 409124 h 1580242"/>
              <a:gd name="connsiteX102" fmla="*/ 1642986 w 1733448"/>
              <a:gd name="connsiteY102" fmla="*/ 436019 h 1580242"/>
              <a:gd name="connsiteX103" fmla="*/ 1642986 w 1733448"/>
              <a:gd name="connsiteY103" fmla="*/ 460468 h 1580242"/>
              <a:gd name="connsiteX104" fmla="*/ 1647876 w 1733448"/>
              <a:gd name="connsiteY104" fmla="*/ 477582 h 1580242"/>
              <a:gd name="connsiteX105" fmla="*/ 1652765 w 1733448"/>
              <a:gd name="connsiteY105" fmla="*/ 497142 h 1580242"/>
              <a:gd name="connsiteX106" fmla="*/ 1660100 w 1733448"/>
              <a:gd name="connsiteY106" fmla="*/ 541150 h 1580242"/>
              <a:gd name="connsiteX107" fmla="*/ 1662545 w 1733448"/>
              <a:gd name="connsiteY107" fmla="*/ 575379 h 1580242"/>
              <a:gd name="connsiteX108" fmla="*/ 1662545 w 1733448"/>
              <a:gd name="connsiteY108" fmla="*/ 599828 h 1580242"/>
              <a:gd name="connsiteX109" fmla="*/ 1655210 w 1733448"/>
              <a:gd name="connsiteY109" fmla="*/ 626722 h 1580242"/>
              <a:gd name="connsiteX110" fmla="*/ 1640541 w 1733448"/>
              <a:gd name="connsiteY110" fmla="*/ 648727 h 1580242"/>
              <a:gd name="connsiteX111" fmla="*/ 1611202 w 1733448"/>
              <a:gd name="connsiteY111" fmla="*/ 685400 h 1580242"/>
              <a:gd name="connsiteX112" fmla="*/ 1574528 w 1733448"/>
              <a:gd name="connsiteY112" fmla="*/ 739189 h 1580242"/>
              <a:gd name="connsiteX113" fmla="*/ 1564748 w 1733448"/>
              <a:gd name="connsiteY113" fmla="*/ 748968 h 1580242"/>
              <a:gd name="connsiteX114" fmla="*/ 1586753 w 1733448"/>
              <a:gd name="connsiteY114" fmla="*/ 761193 h 1580242"/>
              <a:gd name="connsiteX115" fmla="*/ 1620982 w 1733448"/>
              <a:gd name="connsiteY115" fmla="*/ 780752 h 1580242"/>
              <a:gd name="connsiteX116" fmla="*/ 1642986 w 1733448"/>
              <a:gd name="connsiteY116" fmla="*/ 802757 h 1580242"/>
              <a:gd name="connsiteX117" fmla="*/ 1647876 w 1733448"/>
              <a:gd name="connsiteY117" fmla="*/ 824761 h 1580242"/>
              <a:gd name="connsiteX118" fmla="*/ 1647876 w 1733448"/>
              <a:gd name="connsiteY118" fmla="*/ 851655 h 1580242"/>
              <a:gd name="connsiteX119" fmla="*/ 1650321 w 1733448"/>
              <a:gd name="connsiteY119" fmla="*/ 873659 h 1580242"/>
              <a:gd name="connsiteX120" fmla="*/ 1630761 w 1733448"/>
              <a:gd name="connsiteY120" fmla="*/ 885884 h 1580242"/>
              <a:gd name="connsiteX121" fmla="*/ 1628316 w 1733448"/>
              <a:gd name="connsiteY121" fmla="*/ 912778 h 1580242"/>
              <a:gd name="connsiteX122" fmla="*/ 1640541 w 1733448"/>
              <a:gd name="connsiteY122" fmla="*/ 932337 h 1580242"/>
              <a:gd name="connsiteX123" fmla="*/ 1657655 w 1733448"/>
              <a:gd name="connsiteY123" fmla="*/ 954342 h 1580242"/>
              <a:gd name="connsiteX124" fmla="*/ 1664990 w 1733448"/>
              <a:gd name="connsiteY124" fmla="*/ 981236 h 1580242"/>
              <a:gd name="connsiteX125" fmla="*/ 1677215 w 1733448"/>
              <a:gd name="connsiteY125" fmla="*/ 1005685 h 1580242"/>
              <a:gd name="connsiteX126" fmla="*/ 1691884 w 1733448"/>
              <a:gd name="connsiteY126" fmla="*/ 1030134 h 1580242"/>
              <a:gd name="connsiteX127" fmla="*/ 1696774 w 1733448"/>
              <a:gd name="connsiteY127" fmla="*/ 1061918 h 1580242"/>
              <a:gd name="connsiteX128" fmla="*/ 1718778 w 1733448"/>
              <a:gd name="connsiteY128" fmla="*/ 1079032 h 1580242"/>
              <a:gd name="connsiteX129" fmla="*/ 1731003 w 1733448"/>
              <a:gd name="connsiteY129" fmla="*/ 1098592 h 1580242"/>
              <a:gd name="connsiteX130" fmla="*/ 1733448 w 1733448"/>
              <a:gd name="connsiteY130" fmla="*/ 1125486 h 1580242"/>
              <a:gd name="connsiteX131" fmla="*/ 1731003 w 1733448"/>
              <a:gd name="connsiteY131" fmla="*/ 1157270 h 1580242"/>
              <a:gd name="connsiteX132" fmla="*/ 1731003 w 1733448"/>
              <a:gd name="connsiteY132" fmla="*/ 1181719 h 1580242"/>
              <a:gd name="connsiteX133" fmla="*/ 1728558 w 1733448"/>
              <a:gd name="connsiteY133" fmla="*/ 1198834 h 1580242"/>
              <a:gd name="connsiteX134" fmla="*/ 1716333 w 1733448"/>
              <a:gd name="connsiteY134" fmla="*/ 1220838 h 1580242"/>
              <a:gd name="connsiteX135" fmla="*/ 1679660 w 1733448"/>
              <a:gd name="connsiteY135" fmla="*/ 1237952 h 1580242"/>
              <a:gd name="connsiteX136" fmla="*/ 1640541 w 1733448"/>
              <a:gd name="connsiteY136" fmla="*/ 1259957 h 1580242"/>
              <a:gd name="connsiteX137" fmla="*/ 1603867 w 1733448"/>
              <a:gd name="connsiteY137" fmla="*/ 1294185 h 1580242"/>
              <a:gd name="connsiteX138" fmla="*/ 1567193 w 1733448"/>
              <a:gd name="connsiteY138" fmla="*/ 1330859 h 1580242"/>
              <a:gd name="connsiteX139" fmla="*/ 1542744 w 1733448"/>
              <a:gd name="connsiteY139" fmla="*/ 1377313 h 1580242"/>
              <a:gd name="connsiteX140" fmla="*/ 1518295 w 1733448"/>
              <a:gd name="connsiteY140" fmla="*/ 1421321 h 1580242"/>
              <a:gd name="connsiteX141" fmla="*/ 1503625 w 1733448"/>
              <a:gd name="connsiteY141" fmla="*/ 1462885 h 1580242"/>
              <a:gd name="connsiteX142" fmla="*/ 1535409 w 1733448"/>
              <a:gd name="connsiteY142" fmla="*/ 1580241 h 158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733448" h="1580242">
                <a:moveTo>
                  <a:pt x="0" y="230645"/>
                </a:moveTo>
                <a:lnTo>
                  <a:pt x="75792" y="201306"/>
                </a:lnTo>
                <a:cubicBezTo>
                  <a:pt x="89647" y="196009"/>
                  <a:pt x="82720" y="196416"/>
                  <a:pt x="83127" y="198861"/>
                </a:cubicBezTo>
                <a:cubicBezTo>
                  <a:pt x="83535" y="201306"/>
                  <a:pt x="78237" y="215976"/>
                  <a:pt x="78237" y="215976"/>
                </a:cubicBezTo>
                <a:cubicBezTo>
                  <a:pt x="79460" y="218013"/>
                  <a:pt x="86795" y="214753"/>
                  <a:pt x="90462" y="211086"/>
                </a:cubicBezTo>
                <a:cubicBezTo>
                  <a:pt x="94129" y="207419"/>
                  <a:pt x="92499" y="198862"/>
                  <a:pt x="100241" y="193972"/>
                </a:cubicBezTo>
                <a:cubicBezTo>
                  <a:pt x="107983" y="189082"/>
                  <a:pt x="126728" y="184600"/>
                  <a:pt x="136915" y="181747"/>
                </a:cubicBezTo>
                <a:cubicBezTo>
                  <a:pt x="147102" y="178894"/>
                  <a:pt x="154029" y="178487"/>
                  <a:pt x="161364" y="176857"/>
                </a:cubicBezTo>
                <a:cubicBezTo>
                  <a:pt x="168699" y="175227"/>
                  <a:pt x="174404" y="174412"/>
                  <a:pt x="180924" y="171967"/>
                </a:cubicBezTo>
                <a:cubicBezTo>
                  <a:pt x="187444" y="169522"/>
                  <a:pt x="193963" y="164633"/>
                  <a:pt x="200483" y="162188"/>
                </a:cubicBezTo>
                <a:cubicBezTo>
                  <a:pt x="207003" y="159743"/>
                  <a:pt x="211892" y="156891"/>
                  <a:pt x="220042" y="157298"/>
                </a:cubicBezTo>
                <a:cubicBezTo>
                  <a:pt x="228192" y="157705"/>
                  <a:pt x="237158" y="163817"/>
                  <a:pt x="249382" y="164632"/>
                </a:cubicBezTo>
                <a:cubicBezTo>
                  <a:pt x="261606" y="165447"/>
                  <a:pt x="284018" y="166263"/>
                  <a:pt x="293390" y="162188"/>
                </a:cubicBezTo>
                <a:cubicBezTo>
                  <a:pt x="302762" y="158113"/>
                  <a:pt x="305615" y="140183"/>
                  <a:pt x="305615" y="140183"/>
                </a:cubicBezTo>
                <a:cubicBezTo>
                  <a:pt x="309282" y="135293"/>
                  <a:pt x="315394" y="132849"/>
                  <a:pt x="315394" y="132849"/>
                </a:cubicBezTo>
                <a:cubicBezTo>
                  <a:pt x="318654" y="131219"/>
                  <a:pt x="318654" y="132441"/>
                  <a:pt x="325174" y="130404"/>
                </a:cubicBezTo>
                <a:cubicBezTo>
                  <a:pt x="331694" y="128367"/>
                  <a:pt x="346363" y="123884"/>
                  <a:pt x="354513" y="120624"/>
                </a:cubicBezTo>
                <a:cubicBezTo>
                  <a:pt x="362663" y="117364"/>
                  <a:pt x="368775" y="114919"/>
                  <a:pt x="374072" y="110844"/>
                </a:cubicBezTo>
                <a:cubicBezTo>
                  <a:pt x="379369" y="106769"/>
                  <a:pt x="382222" y="100657"/>
                  <a:pt x="386297" y="96175"/>
                </a:cubicBezTo>
                <a:cubicBezTo>
                  <a:pt x="390372" y="91693"/>
                  <a:pt x="393632" y="87617"/>
                  <a:pt x="398522" y="83950"/>
                </a:cubicBezTo>
                <a:cubicBezTo>
                  <a:pt x="403412" y="80282"/>
                  <a:pt x="415636" y="74170"/>
                  <a:pt x="415636" y="74170"/>
                </a:cubicBezTo>
                <a:cubicBezTo>
                  <a:pt x="420118" y="71725"/>
                  <a:pt x="419711" y="70911"/>
                  <a:pt x="425416" y="69281"/>
                </a:cubicBezTo>
                <a:cubicBezTo>
                  <a:pt x="431121" y="67651"/>
                  <a:pt x="449865" y="64391"/>
                  <a:pt x="449865" y="64391"/>
                </a:cubicBezTo>
                <a:cubicBezTo>
                  <a:pt x="455570" y="63576"/>
                  <a:pt x="451088" y="67243"/>
                  <a:pt x="459645" y="64391"/>
                </a:cubicBezTo>
                <a:cubicBezTo>
                  <a:pt x="468202" y="61538"/>
                  <a:pt x="489799" y="52166"/>
                  <a:pt x="501208" y="47276"/>
                </a:cubicBezTo>
                <a:cubicBezTo>
                  <a:pt x="512617" y="42386"/>
                  <a:pt x="520360" y="39534"/>
                  <a:pt x="528102" y="35052"/>
                </a:cubicBezTo>
                <a:cubicBezTo>
                  <a:pt x="535844" y="30570"/>
                  <a:pt x="537475" y="24049"/>
                  <a:pt x="547662" y="20382"/>
                </a:cubicBezTo>
                <a:cubicBezTo>
                  <a:pt x="557849" y="16715"/>
                  <a:pt x="578223" y="15492"/>
                  <a:pt x="589225" y="13047"/>
                </a:cubicBezTo>
                <a:cubicBezTo>
                  <a:pt x="600227" y="10602"/>
                  <a:pt x="605118" y="7343"/>
                  <a:pt x="613675" y="5713"/>
                </a:cubicBezTo>
                <a:cubicBezTo>
                  <a:pt x="622232" y="4083"/>
                  <a:pt x="640569" y="3268"/>
                  <a:pt x="640569" y="3268"/>
                </a:cubicBezTo>
                <a:cubicBezTo>
                  <a:pt x="649534" y="2453"/>
                  <a:pt x="659721" y="1230"/>
                  <a:pt x="667463" y="823"/>
                </a:cubicBezTo>
                <a:cubicBezTo>
                  <a:pt x="675205" y="416"/>
                  <a:pt x="680502" y="-807"/>
                  <a:pt x="687022" y="823"/>
                </a:cubicBezTo>
                <a:cubicBezTo>
                  <a:pt x="693542" y="2453"/>
                  <a:pt x="700470" y="6936"/>
                  <a:pt x="706582" y="10603"/>
                </a:cubicBezTo>
                <a:cubicBezTo>
                  <a:pt x="712694" y="14270"/>
                  <a:pt x="717584" y="19567"/>
                  <a:pt x="723696" y="22827"/>
                </a:cubicBezTo>
                <a:cubicBezTo>
                  <a:pt x="729808" y="26087"/>
                  <a:pt x="736735" y="26902"/>
                  <a:pt x="743255" y="30162"/>
                </a:cubicBezTo>
                <a:cubicBezTo>
                  <a:pt x="749775" y="33422"/>
                  <a:pt x="757110" y="37089"/>
                  <a:pt x="762815" y="42386"/>
                </a:cubicBezTo>
                <a:cubicBezTo>
                  <a:pt x="768520" y="47683"/>
                  <a:pt x="777892" y="56649"/>
                  <a:pt x="777484" y="61946"/>
                </a:cubicBezTo>
                <a:cubicBezTo>
                  <a:pt x="777076" y="67243"/>
                  <a:pt x="763630" y="74577"/>
                  <a:pt x="760370" y="74170"/>
                </a:cubicBezTo>
                <a:cubicBezTo>
                  <a:pt x="757110" y="73763"/>
                  <a:pt x="760778" y="63983"/>
                  <a:pt x="757925" y="59501"/>
                </a:cubicBezTo>
                <a:cubicBezTo>
                  <a:pt x="755073" y="55019"/>
                  <a:pt x="748552" y="51758"/>
                  <a:pt x="743255" y="47276"/>
                </a:cubicBezTo>
                <a:cubicBezTo>
                  <a:pt x="737958" y="42794"/>
                  <a:pt x="732253" y="35459"/>
                  <a:pt x="726141" y="32607"/>
                </a:cubicBezTo>
                <a:cubicBezTo>
                  <a:pt x="720029" y="29755"/>
                  <a:pt x="709842" y="28125"/>
                  <a:pt x="706582" y="30162"/>
                </a:cubicBezTo>
                <a:cubicBezTo>
                  <a:pt x="703322" y="32199"/>
                  <a:pt x="704545" y="39126"/>
                  <a:pt x="706582" y="44831"/>
                </a:cubicBezTo>
                <a:cubicBezTo>
                  <a:pt x="708619" y="50536"/>
                  <a:pt x="715139" y="59094"/>
                  <a:pt x="718806" y="64391"/>
                </a:cubicBezTo>
                <a:cubicBezTo>
                  <a:pt x="722473" y="69688"/>
                  <a:pt x="725734" y="70503"/>
                  <a:pt x="728586" y="76615"/>
                </a:cubicBezTo>
                <a:cubicBezTo>
                  <a:pt x="731438" y="82727"/>
                  <a:pt x="733884" y="92508"/>
                  <a:pt x="735921" y="101065"/>
                </a:cubicBezTo>
                <a:cubicBezTo>
                  <a:pt x="737958" y="109622"/>
                  <a:pt x="737550" y="120217"/>
                  <a:pt x="740810" y="127959"/>
                </a:cubicBezTo>
                <a:cubicBezTo>
                  <a:pt x="744070" y="135701"/>
                  <a:pt x="750590" y="143851"/>
                  <a:pt x="755480" y="147518"/>
                </a:cubicBezTo>
                <a:cubicBezTo>
                  <a:pt x="760370" y="151185"/>
                  <a:pt x="764852" y="149148"/>
                  <a:pt x="770149" y="149963"/>
                </a:cubicBezTo>
                <a:cubicBezTo>
                  <a:pt x="775446" y="150778"/>
                  <a:pt x="780744" y="152001"/>
                  <a:pt x="787264" y="152408"/>
                </a:cubicBezTo>
                <a:cubicBezTo>
                  <a:pt x="793784" y="152815"/>
                  <a:pt x="802341" y="152816"/>
                  <a:pt x="809268" y="152408"/>
                </a:cubicBezTo>
                <a:cubicBezTo>
                  <a:pt x="816195" y="152000"/>
                  <a:pt x="828828" y="149963"/>
                  <a:pt x="828828" y="149963"/>
                </a:cubicBezTo>
                <a:cubicBezTo>
                  <a:pt x="837793" y="148741"/>
                  <a:pt x="854499" y="147925"/>
                  <a:pt x="863056" y="145073"/>
                </a:cubicBezTo>
                <a:cubicBezTo>
                  <a:pt x="871613" y="142221"/>
                  <a:pt x="873651" y="136924"/>
                  <a:pt x="880171" y="132849"/>
                </a:cubicBezTo>
                <a:cubicBezTo>
                  <a:pt x="886691" y="128774"/>
                  <a:pt x="895655" y="124291"/>
                  <a:pt x="902175" y="120624"/>
                </a:cubicBezTo>
                <a:cubicBezTo>
                  <a:pt x="908695" y="116956"/>
                  <a:pt x="913993" y="115326"/>
                  <a:pt x="919290" y="110844"/>
                </a:cubicBezTo>
                <a:cubicBezTo>
                  <a:pt x="924587" y="106362"/>
                  <a:pt x="933959" y="93730"/>
                  <a:pt x="933959" y="93730"/>
                </a:cubicBezTo>
                <a:cubicBezTo>
                  <a:pt x="937626" y="89248"/>
                  <a:pt x="941294" y="83950"/>
                  <a:pt x="941294" y="83950"/>
                </a:cubicBezTo>
                <a:cubicBezTo>
                  <a:pt x="944147" y="81912"/>
                  <a:pt x="951074" y="81505"/>
                  <a:pt x="951074" y="81505"/>
                </a:cubicBezTo>
                <a:cubicBezTo>
                  <a:pt x="954334" y="82727"/>
                  <a:pt x="962891" y="86803"/>
                  <a:pt x="960853" y="91285"/>
                </a:cubicBezTo>
                <a:cubicBezTo>
                  <a:pt x="958815" y="95767"/>
                  <a:pt x="944961" y="103102"/>
                  <a:pt x="938849" y="108399"/>
                </a:cubicBezTo>
                <a:cubicBezTo>
                  <a:pt x="932737" y="113696"/>
                  <a:pt x="930291" y="118587"/>
                  <a:pt x="924179" y="123069"/>
                </a:cubicBezTo>
                <a:cubicBezTo>
                  <a:pt x="918067" y="127551"/>
                  <a:pt x="902175" y="135293"/>
                  <a:pt x="902175" y="135293"/>
                </a:cubicBezTo>
                <a:cubicBezTo>
                  <a:pt x="895655" y="138960"/>
                  <a:pt x="891173" y="140998"/>
                  <a:pt x="885061" y="145073"/>
                </a:cubicBezTo>
                <a:cubicBezTo>
                  <a:pt x="878949" y="149148"/>
                  <a:pt x="871613" y="155261"/>
                  <a:pt x="865501" y="159743"/>
                </a:cubicBezTo>
                <a:cubicBezTo>
                  <a:pt x="859389" y="164225"/>
                  <a:pt x="851239" y="167892"/>
                  <a:pt x="848387" y="171967"/>
                </a:cubicBezTo>
                <a:cubicBezTo>
                  <a:pt x="845535" y="176042"/>
                  <a:pt x="846350" y="179710"/>
                  <a:pt x="848387" y="184192"/>
                </a:cubicBezTo>
                <a:cubicBezTo>
                  <a:pt x="850424" y="188674"/>
                  <a:pt x="856944" y="195601"/>
                  <a:pt x="860611" y="198861"/>
                </a:cubicBezTo>
                <a:cubicBezTo>
                  <a:pt x="864278" y="202121"/>
                  <a:pt x="866316" y="204973"/>
                  <a:pt x="870391" y="203751"/>
                </a:cubicBezTo>
                <a:cubicBezTo>
                  <a:pt x="874466" y="202529"/>
                  <a:pt x="879764" y="196417"/>
                  <a:pt x="885061" y="191527"/>
                </a:cubicBezTo>
                <a:cubicBezTo>
                  <a:pt x="890358" y="186637"/>
                  <a:pt x="897693" y="178487"/>
                  <a:pt x="902175" y="174412"/>
                </a:cubicBezTo>
                <a:cubicBezTo>
                  <a:pt x="906657" y="170337"/>
                  <a:pt x="907065" y="170337"/>
                  <a:pt x="911955" y="167077"/>
                </a:cubicBezTo>
                <a:cubicBezTo>
                  <a:pt x="916845" y="163817"/>
                  <a:pt x="931514" y="154853"/>
                  <a:pt x="931514" y="154853"/>
                </a:cubicBezTo>
                <a:cubicBezTo>
                  <a:pt x="935996" y="152408"/>
                  <a:pt x="938849" y="152408"/>
                  <a:pt x="938849" y="152408"/>
                </a:cubicBezTo>
                <a:cubicBezTo>
                  <a:pt x="942109" y="150370"/>
                  <a:pt x="946592" y="147925"/>
                  <a:pt x="951074" y="142628"/>
                </a:cubicBezTo>
                <a:cubicBezTo>
                  <a:pt x="955556" y="137331"/>
                  <a:pt x="956778" y="122661"/>
                  <a:pt x="965743" y="120624"/>
                </a:cubicBezTo>
                <a:cubicBezTo>
                  <a:pt x="974708" y="118587"/>
                  <a:pt x="987340" y="127552"/>
                  <a:pt x="1004862" y="130404"/>
                </a:cubicBezTo>
                <a:cubicBezTo>
                  <a:pt x="1022384" y="133256"/>
                  <a:pt x="1050501" y="135293"/>
                  <a:pt x="1070875" y="137738"/>
                </a:cubicBezTo>
                <a:cubicBezTo>
                  <a:pt x="1091249" y="140183"/>
                  <a:pt x="1112031" y="143851"/>
                  <a:pt x="1127108" y="145073"/>
                </a:cubicBezTo>
                <a:cubicBezTo>
                  <a:pt x="1142185" y="146295"/>
                  <a:pt x="1161337" y="145073"/>
                  <a:pt x="1161337" y="145073"/>
                </a:cubicBezTo>
                <a:cubicBezTo>
                  <a:pt x="1174784" y="145073"/>
                  <a:pt x="1186601" y="147110"/>
                  <a:pt x="1207790" y="145073"/>
                </a:cubicBezTo>
                <a:cubicBezTo>
                  <a:pt x="1228979" y="143036"/>
                  <a:pt x="1267283" y="134479"/>
                  <a:pt x="1288472" y="132849"/>
                </a:cubicBezTo>
                <a:cubicBezTo>
                  <a:pt x="1309661" y="131219"/>
                  <a:pt x="1323109" y="134478"/>
                  <a:pt x="1334926" y="135293"/>
                </a:cubicBezTo>
                <a:cubicBezTo>
                  <a:pt x="1346743" y="136108"/>
                  <a:pt x="1347558" y="137331"/>
                  <a:pt x="1359375" y="137738"/>
                </a:cubicBezTo>
                <a:cubicBezTo>
                  <a:pt x="1371192" y="138145"/>
                  <a:pt x="1392790" y="138553"/>
                  <a:pt x="1405829" y="137738"/>
                </a:cubicBezTo>
                <a:cubicBezTo>
                  <a:pt x="1418868" y="136923"/>
                  <a:pt x="1429463" y="135294"/>
                  <a:pt x="1437613" y="132849"/>
                </a:cubicBezTo>
                <a:cubicBezTo>
                  <a:pt x="1445763" y="130404"/>
                  <a:pt x="1447392" y="126736"/>
                  <a:pt x="1454727" y="123069"/>
                </a:cubicBezTo>
                <a:cubicBezTo>
                  <a:pt x="1462062" y="119402"/>
                  <a:pt x="1471434" y="107584"/>
                  <a:pt x="1481621" y="110844"/>
                </a:cubicBezTo>
                <a:cubicBezTo>
                  <a:pt x="1491808" y="114104"/>
                  <a:pt x="1506478" y="132033"/>
                  <a:pt x="1515850" y="142628"/>
                </a:cubicBezTo>
                <a:cubicBezTo>
                  <a:pt x="1525222" y="153223"/>
                  <a:pt x="1532149" y="167485"/>
                  <a:pt x="1537854" y="174412"/>
                </a:cubicBezTo>
                <a:cubicBezTo>
                  <a:pt x="1543559" y="181339"/>
                  <a:pt x="1543559" y="181747"/>
                  <a:pt x="1550079" y="184192"/>
                </a:cubicBezTo>
                <a:cubicBezTo>
                  <a:pt x="1556599" y="186637"/>
                  <a:pt x="1567601" y="188267"/>
                  <a:pt x="1576973" y="189082"/>
                </a:cubicBezTo>
                <a:cubicBezTo>
                  <a:pt x="1586345" y="189897"/>
                  <a:pt x="1606312" y="189082"/>
                  <a:pt x="1606312" y="189082"/>
                </a:cubicBezTo>
                <a:cubicBezTo>
                  <a:pt x="1612424" y="189897"/>
                  <a:pt x="1612017" y="189490"/>
                  <a:pt x="1613647" y="193972"/>
                </a:cubicBezTo>
                <a:cubicBezTo>
                  <a:pt x="1615277" y="198454"/>
                  <a:pt x="1614462" y="205789"/>
                  <a:pt x="1616092" y="215976"/>
                </a:cubicBezTo>
                <a:cubicBezTo>
                  <a:pt x="1617722" y="226163"/>
                  <a:pt x="1622204" y="243278"/>
                  <a:pt x="1623426" y="255095"/>
                </a:cubicBezTo>
                <a:cubicBezTo>
                  <a:pt x="1624648" y="266912"/>
                  <a:pt x="1623019" y="276284"/>
                  <a:pt x="1623426" y="286878"/>
                </a:cubicBezTo>
                <a:cubicBezTo>
                  <a:pt x="1623833" y="297472"/>
                  <a:pt x="1624241" y="310105"/>
                  <a:pt x="1625871" y="318662"/>
                </a:cubicBezTo>
                <a:cubicBezTo>
                  <a:pt x="1627501" y="327219"/>
                  <a:pt x="1630761" y="330887"/>
                  <a:pt x="1633206" y="338222"/>
                </a:cubicBezTo>
                <a:cubicBezTo>
                  <a:pt x="1635651" y="345557"/>
                  <a:pt x="1638504" y="355336"/>
                  <a:pt x="1640541" y="362671"/>
                </a:cubicBezTo>
                <a:cubicBezTo>
                  <a:pt x="1642578" y="370006"/>
                  <a:pt x="1643394" y="374488"/>
                  <a:pt x="1645431" y="382230"/>
                </a:cubicBezTo>
                <a:cubicBezTo>
                  <a:pt x="1647468" y="389972"/>
                  <a:pt x="1653172" y="400159"/>
                  <a:pt x="1652765" y="409124"/>
                </a:cubicBezTo>
                <a:cubicBezTo>
                  <a:pt x="1652358" y="418089"/>
                  <a:pt x="1644616" y="427462"/>
                  <a:pt x="1642986" y="436019"/>
                </a:cubicBezTo>
                <a:cubicBezTo>
                  <a:pt x="1641356" y="444576"/>
                  <a:pt x="1642171" y="453541"/>
                  <a:pt x="1642986" y="460468"/>
                </a:cubicBezTo>
                <a:cubicBezTo>
                  <a:pt x="1643801" y="467395"/>
                  <a:pt x="1646246" y="471470"/>
                  <a:pt x="1647876" y="477582"/>
                </a:cubicBezTo>
                <a:cubicBezTo>
                  <a:pt x="1649506" y="483694"/>
                  <a:pt x="1650728" y="486547"/>
                  <a:pt x="1652765" y="497142"/>
                </a:cubicBezTo>
                <a:cubicBezTo>
                  <a:pt x="1654802" y="507737"/>
                  <a:pt x="1658470" y="528111"/>
                  <a:pt x="1660100" y="541150"/>
                </a:cubicBezTo>
                <a:cubicBezTo>
                  <a:pt x="1661730" y="554189"/>
                  <a:pt x="1662138" y="565599"/>
                  <a:pt x="1662545" y="575379"/>
                </a:cubicBezTo>
                <a:cubicBezTo>
                  <a:pt x="1662952" y="585159"/>
                  <a:pt x="1663767" y="591271"/>
                  <a:pt x="1662545" y="599828"/>
                </a:cubicBezTo>
                <a:cubicBezTo>
                  <a:pt x="1661323" y="608385"/>
                  <a:pt x="1658877" y="618572"/>
                  <a:pt x="1655210" y="626722"/>
                </a:cubicBezTo>
                <a:cubicBezTo>
                  <a:pt x="1651543" y="634872"/>
                  <a:pt x="1647876" y="638947"/>
                  <a:pt x="1640541" y="648727"/>
                </a:cubicBezTo>
                <a:cubicBezTo>
                  <a:pt x="1633206" y="658507"/>
                  <a:pt x="1622204" y="670323"/>
                  <a:pt x="1611202" y="685400"/>
                </a:cubicBezTo>
                <a:cubicBezTo>
                  <a:pt x="1600200" y="700477"/>
                  <a:pt x="1574528" y="739189"/>
                  <a:pt x="1574528" y="739189"/>
                </a:cubicBezTo>
                <a:cubicBezTo>
                  <a:pt x="1566786" y="749784"/>
                  <a:pt x="1562711" y="745301"/>
                  <a:pt x="1564748" y="748968"/>
                </a:cubicBezTo>
                <a:cubicBezTo>
                  <a:pt x="1566786" y="752635"/>
                  <a:pt x="1586753" y="761193"/>
                  <a:pt x="1586753" y="761193"/>
                </a:cubicBezTo>
                <a:cubicBezTo>
                  <a:pt x="1596125" y="766490"/>
                  <a:pt x="1611610" y="773825"/>
                  <a:pt x="1620982" y="780752"/>
                </a:cubicBezTo>
                <a:cubicBezTo>
                  <a:pt x="1630354" y="787679"/>
                  <a:pt x="1638504" y="795422"/>
                  <a:pt x="1642986" y="802757"/>
                </a:cubicBezTo>
                <a:cubicBezTo>
                  <a:pt x="1647468" y="810092"/>
                  <a:pt x="1647061" y="816611"/>
                  <a:pt x="1647876" y="824761"/>
                </a:cubicBezTo>
                <a:cubicBezTo>
                  <a:pt x="1648691" y="832911"/>
                  <a:pt x="1647469" y="843505"/>
                  <a:pt x="1647876" y="851655"/>
                </a:cubicBezTo>
                <a:cubicBezTo>
                  <a:pt x="1648283" y="859805"/>
                  <a:pt x="1653173" y="867954"/>
                  <a:pt x="1650321" y="873659"/>
                </a:cubicBezTo>
                <a:cubicBezTo>
                  <a:pt x="1647469" y="879364"/>
                  <a:pt x="1634429" y="879364"/>
                  <a:pt x="1630761" y="885884"/>
                </a:cubicBezTo>
                <a:cubicBezTo>
                  <a:pt x="1627094" y="892404"/>
                  <a:pt x="1626686" y="905036"/>
                  <a:pt x="1628316" y="912778"/>
                </a:cubicBezTo>
                <a:cubicBezTo>
                  <a:pt x="1629946" y="920520"/>
                  <a:pt x="1635651" y="925410"/>
                  <a:pt x="1640541" y="932337"/>
                </a:cubicBezTo>
                <a:cubicBezTo>
                  <a:pt x="1645431" y="939264"/>
                  <a:pt x="1653580" y="946192"/>
                  <a:pt x="1657655" y="954342"/>
                </a:cubicBezTo>
                <a:cubicBezTo>
                  <a:pt x="1661730" y="962492"/>
                  <a:pt x="1661730" y="972679"/>
                  <a:pt x="1664990" y="981236"/>
                </a:cubicBezTo>
                <a:cubicBezTo>
                  <a:pt x="1668250" y="989793"/>
                  <a:pt x="1672733" y="997535"/>
                  <a:pt x="1677215" y="1005685"/>
                </a:cubicBezTo>
                <a:cubicBezTo>
                  <a:pt x="1681697" y="1013835"/>
                  <a:pt x="1688624" y="1020762"/>
                  <a:pt x="1691884" y="1030134"/>
                </a:cubicBezTo>
                <a:cubicBezTo>
                  <a:pt x="1695144" y="1039506"/>
                  <a:pt x="1692292" y="1053768"/>
                  <a:pt x="1696774" y="1061918"/>
                </a:cubicBezTo>
                <a:cubicBezTo>
                  <a:pt x="1701256" y="1070068"/>
                  <a:pt x="1713073" y="1072920"/>
                  <a:pt x="1718778" y="1079032"/>
                </a:cubicBezTo>
                <a:cubicBezTo>
                  <a:pt x="1724483" y="1085144"/>
                  <a:pt x="1728558" y="1090850"/>
                  <a:pt x="1731003" y="1098592"/>
                </a:cubicBezTo>
                <a:cubicBezTo>
                  <a:pt x="1733448" y="1106334"/>
                  <a:pt x="1733448" y="1115706"/>
                  <a:pt x="1733448" y="1125486"/>
                </a:cubicBezTo>
                <a:cubicBezTo>
                  <a:pt x="1733448" y="1135266"/>
                  <a:pt x="1731410" y="1147898"/>
                  <a:pt x="1731003" y="1157270"/>
                </a:cubicBezTo>
                <a:cubicBezTo>
                  <a:pt x="1730596" y="1166642"/>
                  <a:pt x="1731411" y="1174792"/>
                  <a:pt x="1731003" y="1181719"/>
                </a:cubicBezTo>
                <a:cubicBezTo>
                  <a:pt x="1730595" y="1188646"/>
                  <a:pt x="1731003" y="1192314"/>
                  <a:pt x="1728558" y="1198834"/>
                </a:cubicBezTo>
                <a:cubicBezTo>
                  <a:pt x="1726113" y="1205354"/>
                  <a:pt x="1724483" y="1214318"/>
                  <a:pt x="1716333" y="1220838"/>
                </a:cubicBezTo>
                <a:cubicBezTo>
                  <a:pt x="1708183" y="1227358"/>
                  <a:pt x="1692292" y="1231432"/>
                  <a:pt x="1679660" y="1237952"/>
                </a:cubicBezTo>
                <a:cubicBezTo>
                  <a:pt x="1667028" y="1244472"/>
                  <a:pt x="1653173" y="1250585"/>
                  <a:pt x="1640541" y="1259957"/>
                </a:cubicBezTo>
                <a:cubicBezTo>
                  <a:pt x="1627909" y="1269329"/>
                  <a:pt x="1616092" y="1282368"/>
                  <a:pt x="1603867" y="1294185"/>
                </a:cubicBezTo>
                <a:cubicBezTo>
                  <a:pt x="1591642" y="1306002"/>
                  <a:pt x="1577380" y="1317004"/>
                  <a:pt x="1567193" y="1330859"/>
                </a:cubicBezTo>
                <a:cubicBezTo>
                  <a:pt x="1557006" y="1344714"/>
                  <a:pt x="1550894" y="1362236"/>
                  <a:pt x="1542744" y="1377313"/>
                </a:cubicBezTo>
                <a:cubicBezTo>
                  <a:pt x="1534594" y="1392390"/>
                  <a:pt x="1524815" y="1407059"/>
                  <a:pt x="1518295" y="1421321"/>
                </a:cubicBezTo>
                <a:cubicBezTo>
                  <a:pt x="1511775" y="1435583"/>
                  <a:pt x="1508107" y="1451068"/>
                  <a:pt x="1503625" y="1462885"/>
                </a:cubicBezTo>
                <a:cubicBezTo>
                  <a:pt x="1499143" y="1474702"/>
                  <a:pt x="1464099" y="1580648"/>
                  <a:pt x="1535409" y="1580241"/>
                </a:cubicBezTo>
              </a:path>
            </a:pathLst>
          </a:cu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666A3ECB-7274-48C4-8813-9220B97F3B50}"/>
              </a:ext>
            </a:extLst>
          </p:cNvPr>
          <p:cNvSpPr/>
          <p:nvPr/>
        </p:nvSpPr>
        <p:spPr>
          <a:xfrm>
            <a:off x="6889784" y="2329344"/>
            <a:ext cx="765869" cy="108420"/>
          </a:xfrm>
          <a:custGeom>
            <a:avLst/>
            <a:gdLst>
              <a:gd name="connsiteX0" fmla="*/ 0 w 757925"/>
              <a:gd name="connsiteY0" fmla="*/ 665 h 106266"/>
              <a:gd name="connsiteX1" fmla="*/ 51343 w 757925"/>
              <a:gd name="connsiteY1" fmla="*/ 39783 h 106266"/>
              <a:gd name="connsiteX2" fmla="*/ 61123 w 757925"/>
              <a:gd name="connsiteY2" fmla="*/ 22669 h 106266"/>
              <a:gd name="connsiteX3" fmla="*/ 78237 w 757925"/>
              <a:gd name="connsiteY3" fmla="*/ 7999 h 106266"/>
              <a:gd name="connsiteX4" fmla="*/ 110021 w 757925"/>
              <a:gd name="connsiteY4" fmla="*/ 665 h 106266"/>
              <a:gd name="connsiteX5" fmla="*/ 124691 w 757925"/>
              <a:gd name="connsiteY5" fmla="*/ 3109 h 106266"/>
              <a:gd name="connsiteX6" fmla="*/ 146695 w 757925"/>
              <a:gd name="connsiteY6" fmla="*/ 25114 h 106266"/>
              <a:gd name="connsiteX7" fmla="*/ 146695 w 757925"/>
              <a:gd name="connsiteY7" fmla="*/ 49563 h 106266"/>
              <a:gd name="connsiteX8" fmla="*/ 161365 w 757925"/>
              <a:gd name="connsiteY8" fmla="*/ 74012 h 106266"/>
              <a:gd name="connsiteX9" fmla="*/ 176034 w 757925"/>
              <a:gd name="connsiteY9" fmla="*/ 86237 h 106266"/>
              <a:gd name="connsiteX10" fmla="*/ 207818 w 757925"/>
              <a:gd name="connsiteY10" fmla="*/ 88682 h 106266"/>
              <a:gd name="connsiteX11" fmla="*/ 234712 w 757925"/>
              <a:gd name="connsiteY11" fmla="*/ 81347 h 106266"/>
              <a:gd name="connsiteX12" fmla="*/ 244492 w 757925"/>
              <a:gd name="connsiteY12" fmla="*/ 64232 h 106266"/>
              <a:gd name="connsiteX13" fmla="*/ 276276 w 757925"/>
              <a:gd name="connsiteY13" fmla="*/ 49563 h 106266"/>
              <a:gd name="connsiteX14" fmla="*/ 288500 w 757925"/>
              <a:gd name="connsiteY14" fmla="*/ 37338 h 106266"/>
              <a:gd name="connsiteX15" fmla="*/ 315395 w 757925"/>
              <a:gd name="connsiteY15" fmla="*/ 34893 h 106266"/>
              <a:gd name="connsiteX16" fmla="*/ 334954 w 757925"/>
              <a:gd name="connsiteY16" fmla="*/ 34893 h 106266"/>
              <a:gd name="connsiteX17" fmla="*/ 364293 w 757925"/>
              <a:gd name="connsiteY17" fmla="*/ 34893 h 106266"/>
              <a:gd name="connsiteX18" fmla="*/ 393632 w 757925"/>
              <a:gd name="connsiteY18" fmla="*/ 37338 h 106266"/>
              <a:gd name="connsiteX19" fmla="*/ 415636 w 757925"/>
              <a:gd name="connsiteY19" fmla="*/ 37338 h 106266"/>
              <a:gd name="connsiteX20" fmla="*/ 437641 w 757925"/>
              <a:gd name="connsiteY20" fmla="*/ 37338 h 106266"/>
              <a:gd name="connsiteX21" fmla="*/ 464535 w 757925"/>
              <a:gd name="connsiteY21" fmla="*/ 27559 h 106266"/>
              <a:gd name="connsiteX22" fmla="*/ 479204 w 757925"/>
              <a:gd name="connsiteY22" fmla="*/ 20224 h 106266"/>
              <a:gd name="connsiteX23" fmla="*/ 501209 w 757925"/>
              <a:gd name="connsiteY23" fmla="*/ 12889 h 106266"/>
              <a:gd name="connsiteX24" fmla="*/ 530548 w 757925"/>
              <a:gd name="connsiteY24" fmla="*/ 15334 h 106266"/>
              <a:gd name="connsiteX25" fmla="*/ 572111 w 757925"/>
              <a:gd name="connsiteY25" fmla="*/ 34893 h 106266"/>
              <a:gd name="connsiteX26" fmla="*/ 603895 w 757925"/>
              <a:gd name="connsiteY26" fmla="*/ 52008 h 106266"/>
              <a:gd name="connsiteX27" fmla="*/ 630789 w 757925"/>
              <a:gd name="connsiteY27" fmla="*/ 66677 h 106266"/>
              <a:gd name="connsiteX28" fmla="*/ 669908 w 757925"/>
              <a:gd name="connsiteY28" fmla="*/ 83792 h 106266"/>
              <a:gd name="connsiteX29" fmla="*/ 696802 w 757925"/>
              <a:gd name="connsiteY29" fmla="*/ 88682 h 106266"/>
              <a:gd name="connsiteX30" fmla="*/ 713917 w 757925"/>
              <a:gd name="connsiteY30" fmla="*/ 91127 h 106266"/>
              <a:gd name="connsiteX31" fmla="*/ 731031 w 757925"/>
              <a:gd name="connsiteY31" fmla="*/ 100906 h 106266"/>
              <a:gd name="connsiteX32" fmla="*/ 748145 w 757925"/>
              <a:gd name="connsiteY32" fmla="*/ 105796 h 106266"/>
              <a:gd name="connsiteX33" fmla="*/ 757925 w 757925"/>
              <a:gd name="connsiteY33" fmla="*/ 105796 h 106266"/>
              <a:gd name="connsiteX0" fmla="*/ 0 w 762815"/>
              <a:gd name="connsiteY0" fmla="*/ 665 h 105807"/>
              <a:gd name="connsiteX1" fmla="*/ 51343 w 762815"/>
              <a:gd name="connsiteY1" fmla="*/ 39783 h 105807"/>
              <a:gd name="connsiteX2" fmla="*/ 61123 w 762815"/>
              <a:gd name="connsiteY2" fmla="*/ 22669 h 105807"/>
              <a:gd name="connsiteX3" fmla="*/ 78237 w 762815"/>
              <a:gd name="connsiteY3" fmla="*/ 7999 h 105807"/>
              <a:gd name="connsiteX4" fmla="*/ 110021 w 762815"/>
              <a:gd name="connsiteY4" fmla="*/ 665 h 105807"/>
              <a:gd name="connsiteX5" fmla="*/ 124691 w 762815"/>
              <a:gd name="connsiteY5" fmla="*/ 3109 h 105807"/>
              <a:gd name="connsiteX6" fmla="*/ 146695 w 762815"/>
              <a:gd name="connsiteY6" fmla="*/ 25114 h 105807"/>
              <a:gd name="connsiteX7" fmla="*/ 146695 w 762815"/>
              <a:gd name="connsiteY7" fmla="*/ 49563 h 105807"/>
              <a:gd name="connsiteX8" fmla="*/ 161365 w 762815"/>
              <a:gd name="connsiteY8" fmla="*/ 74012 h 105807"/>
              <a:gd name="connsiteX9" fmla="*/ 176034 w 762815"/>
              <a:gd name="connsiteY9" fmla="*/ 86237 h 105807"/>
              <a:gd name="connsiteX10" fmla="*/ 207818 w 762815"/>
              <a:gd name="connsiteY10" fmla="*/ 88682 h 105807"/>
              <a:gd name="connsiteX11" fmla="*/ 234712 w 762815"/>
              <a:gd name="connsiteY11" fmla="*/ 81347 h 105807"/>
              <a:gd name="connsiteX12" fmla="*/ 244492 w 762815"/>
              <a:gd name="connsiteY12" fmla="*/ 64232 h 105807"/>
              <a:gd name="connsiteX13" fmla="*/ 276276 w 762815"/>
              <a:gd name="connsiteY13" fmla="*/ 49563 h 105807"/>
              <a:gd name="connsiteX14" fmla="*/ 288500 w 762815"/>
              <a:gd name="connsiteY14" fmla="*/ 37338 h 105807"/>
              <a:gd name="connsiteX15" fmla="*/ 315395 w 762815"/>
              <a:gd name="connsiteY15" fmla="*/ 34893 h 105807"/>
              <a:gd name="connsiteX16" fmla="*/ 334954 w 762815"/>
              <a:gd name="connsiteY16" fmla="*/ 34893 h 105807"/>
              <a:gd name="connsiteX17" fmla="*/ 364293 w 762815"/>
              <a:gd name="connsiteY17" fmla="*/ 34893 h 105807"/>
              <a:gd name="connsiteX18" fmla="*/ 393632 w 762815"/>
              <a:gd name="connsiteY18" fmla="*/ 37338 h 105807"/>
              <a:gd name="connsiteX19" fmla="*/ 415636 w 762815"/>
              <a:gd name="connsiteY19" fmla="*/ 37338 h 105807"/>
              <a:gd name="connsiteX20" fmla="*/ 437641 w 762815"/>
              <a:gd name="connsiteY20" fmla="*/ 37338 h 105807"/>
              <a:gd name="connsiteX21" fmla="*/ 464535 w 762815"/>
              <a:gd name="connsiteY21" fmla="*/ 27559 h 105807"/>
              <a:gd name="connsiteX22" fmla="*/ 479204 w 762815"/>
              <a:gd name="connsiteY22" fmla="*/ 20224 h 105807"/>
              <a:gd name="connsiteX23" fmla="*/ 501209 w 762815"/>
              <a:gd name="connsiteY23" fmla="*/ 12889 h 105807"/>
              <a:gd name="connsiteX24" fmla="*/ 530548 w 762815"/>
              <a:gd name="connsiteY24" fmla="*/ 15334 h 105807"/>
              <a:gd name="connsiteX25" fmla="*/ 572111 w 762815"/>
              <a:gd name="connsiteY25" fmla="*/ 34893 h 105807"/>
              <a:gd name="connsiteX26" fmla="*/ 603895 w 762815"/>
              <a:gd name="connsiteY26" fmla="*/ 52008 h 105807"/>
              <a:gd name="connsiteX27" fmla="*/ 630789 w 762815"/>
              <a:gd name="connsiteY27" fmla="*/ 66677 h 105807"/>
              <a:gd name="connsiteX28" fmla="*/ 669908 w 762815"/>
              <a:gd name="connsiteY28" fmla="*/ 83792 h 105807"/>
              <a:gd name="connsiteX29" fmla="*/ 696802 w 762815"/>
              <a:gd name="connsiteY29" fmla="*/ 88682 h 105807"/>
              <a:gd name="connsiteX30" fmla="*/ 713917 w 762815"/>
              <a:gd name="connsiteY30" fmla="*/ 91127 h 105807"/>
              <a:gd name="connsiteX31" fmla="*/ 731031 w 762815"/>
              <a:gd name="connsiteY31" fmla="*/ 100906 h 105807"/>
              <a:gd name="connsiteX32" fmla="*/ 748145 w 762815"/>
              <a:gd name="connsiteY32" fmla="*/ 105796 h 105807"/>
              <a:gd name="connsiteX33" fmla="*/ 762815 w 762815"/>
              <a:gd name="connsiteY33" fmla="*/ 64232 h 105807"/>
              <a:gd name="connsiteX0" fmla="*/ 0 w 764333"/>
              <a:gd name="connsiteY0" fmla="*/ 665 h 100976"/>
              <a:gd name="connsiteX1" fmla="*/ 51343 w 764333"/>
              <a:gd name="connsiteY1" fmla="*/ 39783 h 100976"/>
              <a:gd name="connsiteX2" fmla="*/ 61123 w 764333"/>
              <a:gd name="connsiteY2" fmla="*/ 22669 h 100976"/>
              <a:gd name="connsiteX3" fmla="*/ 78237 w 764333"/>
              <a:gd name="connsiteY3" fmla="*/ 7999 h 100976"/>
              <a:gd name="connsiteX4" fmla="*/ 110021 w 764333"/>
              <a:gd name="connsiteY4" fmla="*/ 665 h 100976"/>
              <a:gd name="connsiteX5" fmla="*/ 124691 w 764333"/>
              <a:gd name="connsiteY5" fmla="*/ 3109 h 100976"/>
              <a:gd name="connsiteX6" fmla="*/ 146695 w 764333"/>
              <a:gd name="connsiteY6" fmla="*/ 25114 h 100976"/>
              <a:gd name="connsiteX7" fmla="*/ 146695 w 764333"/>
              <a:gd name="connsiteY7" fmla="*/ 49563 h 100976"/>
              <a:gd name="connsiteX8" fmla="*/ 161365 w 764333"/>
              <a:gd name="connsiteY8" fmla="*/ 74012 h 100976"/>
              <a:gd name="connsiteX9" fmla="*/ 176034 w 764333"/>
              <a:gd name="connsiteY9" fmla="*/ 86237 h 100976"/>
              <a:gd name="connsiteX10" fmla="*/ 207818 w 764333"/>
              <a:gd name="connsiteY10" fmla="*/ 88682 h 100976"/>
              <a:gd name="connsiteX11" fmla="*/ 234712 w 764333"/>
              <a:gd name="connsiteY11" fmla="*/ 81347 h 100976"/>
              <a:gd name="connsiteX12" fmla="*/ 244492 w 764333"/>
              <a:gd name="connsiteY12" fmla="*/ 64232 h 100976"/>
              <a:gd name="connsiteX13" fmla="*/ 276276 w 764333"/>
              <a:gd name="connsiteY13" fmla="*/ 49563 h 100976"/>
              <a:gd name="connsiteX14" fmla="*/ 288500 w 764333"/>
              <a:gd name="connsiteY14" fmla="*/ 37338 h 100976"/>
              <a:gd name="connsiteX15" fmla="*/ 315395 w 764333"/>
              <a:gd name="connsiteY15" fmla="*/ 34893 h 100976"/>
              <a:gd name="connsiteX16" fmla="*/ 334954 w 764333"/>
              <a:gd name="connsiteY16" fmla="*/ 34893 h 100976"/>
              <a:gd name="connsiteX17" fmla="*/ 364293 w 764333"/>
              <a:gd name="connsiteY17" fmla="*/ 34893 h 100976"/>
              <a:gd name="connsiteX18" fmla="*/ 393632 w 764333"/>
              <a:gd name="connsiteY18" fmla="*/ 37338 h 100976"/>
              <a:gd name="connsiteX19" fmla="*/ 415636 w 764333"/>
              <a:gd name="connsiteY19" fmla="*/ 37338 h 100976"/>
              <a:gd name="connsiteX20" fmla="*/ 437641 w 764333"/>
              <a:gd name="connsiteY20" fmla="*/ 37338 h 100976"/>
              <a:gd name="connsiteX21" fmla="*/ 464535 w 764333"/>
              <a:gd name="connsiteY21" fmla="*/ 27559 h 100976"/>
              <a:gd name="connsiteX22" fmla="*/ 479204 w 764333"/>
              <a:gd name="connsiteY22" fmla="*/ 20224 h 100976"/>
              <a:gd name="connsiteX23" fmla="*/ 501209 w 764333"/>
              <a:gd name="connsiteY23" fmla="*/ 12889 h 100976"/>
              <a:gd name="connsiteX24" fmla="*/ 530548 w 764333"/>
              <a:gd name="connsiteY24" fmla="*/ 15334 h 100976"/>
              <a:gd name="connsiteX25" fmla="*/ 572111 w 764333"/>
              <a:gd name="connsiteY25" fmla="*/ 34893 h 100976"/>
              <a:gd name="connsiteX26" fmla="*/ 603895 w 764333"/>
              <a:gd name="connsiteY26" fmla="*/ 52008 h 100976"/>
              <a:gd name="connsiteX27" fmla="*/ 630789 w 764333"/>
              <a:gd name="connsiteY27" fmla="*/ 66677 h 100976"/>
              <a:gd name="connsiteX28" fmla="*/ 669908 w 764333"/>
              <a:gd name="connsiteY28" fmla="*/ 83792 h 100976"/>
              <a:gd name="connsiteX29" fmla="*/ 696802 w 764333"/>
              <a:gd name="connsiteY29" fmla="*/ 88682 h 100976"/>
              <a:gd name="connsiteX30" fmla="*/ 713917 w 764333"/>
              <a:gd name="connsiteY30" fmla="*/ 91127 h 100976"/>
              <a:gd name="connsiteX31" fmla="*/ 731031 w 764333"/>
              <a:gd name="connsiteY31" fmla="*/ 100906 h 100976"/>
              <a:gd name="connsiteX32" fmla="*/ 762815 w 764333"/>
              <a:gd name="connsiteY32" fmla="*/ 96016 h 100976"/>
              <a:gd name="connsiteX33" fmla="*/ 762815 w 764333"/>
              <a:gd name="connsiteY33" fmla="*/ 64232 h 100976"/>
              <a:gd name="connsiteX0" fmla="*/ 0 w 763491"/>
              <a:gd name="connsiteY0" fmla="*/ 665 h 100976"/>
              <a:gd name="connsiteX1" fmla="*/ 51343 w 763491"/>
              <a:gd name="connsiteY1" fmla="*/ 39783 h 100976"/>
              <a:gd name="connsiteX2" fmla="*/ 61123 w 763491"/>
              <a:gd name="connsiteY2" fmla="*/ 22669 h 100976"/>
              <a:gd name="connsiteX3" fmla="*/ 78237 w 763491"/>
              <a:gd name="connsiteY3" fmla="*/ 7999 h 100976"/>
              <a:gd name="connsiteX4" fmla="*/ 110021 w 763491"/>
              <a:gd name="connsiteY4" fmla="*/ 665 h 100976"/>
              <a:gd name="connsiteX5" fmla="*/ 124691 w 763491"/>
              <a:gd name="connsiteY5" fmla="*/ 3109 h 100976"/>
              <a:gd name="connsiteX6" fmla="*/ 146695 w 763491"/>
              <a:gd name="connsiteY6" fmla="*/ 25114 h 100976"/>
              <a:gd name="connsiteX7" fmla="*/ 146695 w 763491"/>
              <a:gd name="connsiteY7" fmla="*/ 49563 h 100976"/>
              <a:gd name="connsiteX8" fmla="*/ 161365 w 763491"/>
              <a:gd name="connsiteY8" fmla="*/ 74012 h 100976"/>
              <a:gd name="connsiteX9" fmla="*/ 176034 w 763491"/>
              <a:gd name="connsiteY9" fmla="*/ 86237 h 100976"/>
              <a:gd name="connsiteX10" fmla="*/ 207818 w 763491"/>
              <a:gd name="connsiteY10" fmla="*/ 88682 h 100976"/>
              <a:gd name="connsiteX11" fmla="*/ 234712 w 763491"/>
              <a:gd name="connsiteY11" fmla="*/ 81347 h 100976"/>
              <a:gd name="connsiteX12" fmla="*/ 244492 w 763491"/>
              <a:gd name="connsiteY12" fmla="*/ 64232 h 100976"/>
              <a:gd name="connsiteX13" fmla="*/ 276276 w 763491"/>
              <a:gd name="connsiteY13" fmla="*/ 49563 h 100976"/>
              <a:gd name="connsiteX14" fmla="*/ 288500 w 763491"/>
              <a:gd name="connsiteY14" fmla="*/ 37338 h 100976"/>
              <a:gd name="connsiteX15" fmla="*/ 315395 w 763491"/>
              <a:gd name="connsiteY15" fmla="*/ 34893 h 100976"/>
              <a:gd name="connsiteX16" fmla="*/ 334954 w 763491"/>
              <a:gd name="connsiteY16" fmla="*/ 34893 h 100976"/>
              <a:gd name="connsiteX17" fmla="*/ 364293 w 763491"/>
              <a:gd name="connsiteY17" fmla="*/ 34893 h 100976"/>
              <a:gd name="connsiteX18" fmla="*/ 393632 w 763491"/>
              <a:gd name="connsiteY18" fmla="*/ 37338 h 100976"/>
              <a:gd name="connsiteX19" fmla="*/ 415636 w 763491"/>
              <a:gd name="connsiteY19" fmla="*/ 37338 h 100976"/>
              <a:gd name="connsiteX20" fmla="*/ 437641 w 763491"/>
              <a:gd name="connsiteY20" fmla="*/ 37338 h 100976"/>
              <a:gd name="connsiteX21" fmla="*/ 464535 w 763491"/>
              <a:gd name="connsiteY21" fmla="*/ 27559 h 100976"/>
              <a:gd name="connsiteX22" fmla="*/ 479204 w 763491"/>
              <a:gd name="connsiteY22" fmla="*/ 20224 h 100976"/>
              <a:gd name="connsiteX23" fmla="*/ 501209 w 763491"/>
              <a:gd name="connsiteY23" fmla="*/ 12889 h 100976"/>
              <a:gd name="connsiteX24" fmla="*/ 530548 w 763491"/>
              <a:gd name="connsiteY24" fmla="*/ 15334 h 100976"/>
              <a:gd name="connsiteX25" fmla="*/ 572111 w 763491"/>
              <a:gd name="connsiteY25" fmla="*/ 34893 h 100976"/>
              <a:gd name="connsiteX26" fmla="*/ 603895 w 763491"/>
              <a:gd name="connsiteY26" fmla="*/ 52008 h 100976"/>
              <a:gd name="connsiteX27" fmla="*/ 630789 w 763491"/>
              <a:gd name="connsiteY27" fmla="*/ 66677 h 100976"/>
              <a:gd name="connsiteX28" fmla="*/ 669908 w 763491"/>
              <a:gd name="connsiteY28" fmla="*/ 83792 h 100976"/>
              <a:gd name="connsiteX29" fmla="*/ 696802 w 763491"/>
              <a:gd name="connsiteY29" fmla="*/ 88682 h 100976"/>
              <a:gd name="connsiteX30" fmla="*/ 713917 w 763491"/>
              <a:gd name="connsiteY30" fmla="*/ 91127 h 100976"/>
              <a:gd name="connsiteX31" fmla="*/ 731031 w 763491"/>
              <a:gd name="connsiteY31" fmla="*/ 100906 h 100976"/>
              <a:gd name="connsiteX32" fmla="*/ 762815 w 763491"/>
              <a:gd name="connsiteY32" fmla="*/ 96016 h 100976"/>
              <a:gd name="connsiteX33" fmla="*/ 750590 w 763491"/>
              <a:gd name="connsiteY33" fmla="*/ 49562 h 100976"/>
              <a:gd name="connsiteX0" fmla="*/ 0 w 765869"/>
              <a:gd name="connsiteY0" fmla="*/ 665 h 101183"/>
              <a:gd name="connsiteX1" fmla="*/ 51343 w 765869"/>
              <a:gd name="connsiteY1" fmla="*/ 39783 h 101183"/>
              <a:gd name="connsiteX2" fmla="*/ 61123 w 765869"/>
              <a:gd name="connsiteY2" fmla="*/ 22669 h 101183"/>
              <a:gd name="connsiteX3" fmla="*/ 78237 w 765869"/>
              <a:gd name="connsiteY3" fmla="*/ 7999 h 101183"/>
              <a:gd name="connsiteX4" fmla="*/ 110021 w 765869"/>
              <a:gd name="connsiteY4" fmla="*/ 665 h 101183"/>
              <a:gd name="connsiteX5" fmla="*/ 124691 w 765869"/>
              <a:gd name="connsiteY5" fmla="*/ 3109 h 101183"/>
              <a:gd name="connsiteX6" fmla="*/ 146695 w 765869"/>
              <a:gd name="connsiteY6" fmla="*/ 25114 h 101183"/>
              <a:gd name="connsiteX7" fmla="*/ 146695 w 765869"/>
              <a:gd name="connsiteY7" fmla="*/ 49563 h 101183"/>
              <a:gd name="connsiteX8" fmla="*/ 161365 w 765869"/>
              <a:gd name="connsiteY8" fmla="*/ 74012 h 101183"/>
              <a:gd name="connsiteX9" fmla="*/ 176034 w 765869"/>
              <a:gd name="connsiteY9" fmla="*/ 86237 h 101183"/>
              <a:gd name="connsiteX10" fmla="*/ 207818 w 765869"/>
              <a:gd name="connsiteY10" fmla="*/ 88682 h 101183"/>
              <a:gd name="connsiteX11" fmla="*/ 234712 w 765869"/>
              <a:gd name="connsiteY11" fmla="*/ 81347 h 101183"/>
              <a:gd name="connsiteX12" fmla="*/ 244492 w 765869"/>
              <a:gd name="connsiteY12" fmla="*/ 64232 h 101183"/>
              <a:gd name="connsiteX13" fmla="*/ 276276 w 765869"/>
              <a:gd name="connsiteY13" fmla="*/ 49563 h 101183"/>
              <a:gd name="connsiteX14" fmla="*/ 288500 w 765869"/>
              <a:gd name="connsiteY14" fmla="*/ 37338 h 101183"/>
              <a:gd name="connsiteX15" fmla="*/ 315395 w 765869"/>
              <a:gd name="connsiteY15" fmla="*/ 34893 h 101183"/>
              <a:gd name="connsiteX16" fmla="*/ 334954 w 765869"/>
              <a:gd name="connsiteY16" fmla="*/ 34893 h 101183"/>
              <a:gd name="connsiteX17" fmla="*/ 364293 w 765869"/>
              <a:gd name="connsiteY17" fmla="*/ 34893 h 101183"/>
              <a:gd name="connsiteX18" fmla="*/ 393632 w 765869"/>
              <a:gd name="connsiteY18" fmla="*/ 37338 h 101183"/>
              <a:gd name="connsiteX19" fmla="*/ 415636 w 765869"/>
              <a:gd name="connsiteY19" fmla="*/ 37338 h 101183"/>
              <a:gd name="connsiteX20" fmla="*/ 437641 w 765869"/>
              <a:gd name="connsiteY20" fmla="*/ 37338 h 101183"/>
              <a:gd name="connsiteX21" fmla="*/ 464535 w 765869"/>
              <a:gd name="connsiteY21" fmla="*/ 27559 h 101183"/>
              <a:gd name="connsiteX22" fmla="*/ 479204 w 765869"/>
              <a:gd name="connsiteY22" fmla="*/ 20224 h 101183"/>
              <a:gd name="connsiteX23" fmla="*/ 501209 w 765869"/>
              <a:gd name="connsiteY23" fmla="*/ 12889 h 101183"/>
              <a:gd name="connsiteX24" fmla="*/ 530548 w 765869"/>
              <a:gd name="connsiteY24" fmla="*/ 15334 h 101183"/>
              <a:gd name="connsiteX25" fmla="*/ 572111 w 765869"/>
              <a:gd name="connsiteY25" fmla="*/ 34893 h 101183"/>
              <a:gd name="connsiteX26" fmla="*/ 603895 w 765869"/>
              <a:gd name="connsiteY26" fmla="*/ 52008 h 101183"/>
              <a:gd name="connsiteX27" fmla="*/ 630789 w 765869"/>
              <a:gd name="connsiteY27" fmla="*/ 66677 h 101183"/>
              <a:gd name="connsiteX28" fmla="*/ 669908 w 765869"/>
              <a:gd name="connsiteY28" fmla="*/ 83792 h 101183"/>
              <a:gd name="connsiteX29" fmla="*/ 696802 w 765869"/>
              <a:gd name="connsiteY29" fmla="*/ 88682 h 101183"/>
              <a:gd name="connsiteX30" fmla="*/ 713917 w 765869"/>
              <a:gd name="connsiteY30" fmla="*/ 91127 h 101183"/>
              <a:gd name="connsiteX31" fmla="*/ 731031 w 765869"/>
              <a:gd name="connsiteY31" fmla="*/ 100906 h 101183"/>
              <a:gd name="connsiteX32" fmla="*/ 765260 w 765869"/>
              <a:gd name="connsiteY32" fmla="*/ 78901 h 101183"/>
              <a:gd name="connsiteX33" fmla="*/ 750590 w 765869"/>
              <a:gd name="connsiteY33" fmla="*/ 49562 h 101183"/>
              <a:gd name="connsiteX0" fmla="*/ 0 w 765869"/>
              <a:gd name="connsiteY0" fmla="*/ 665 h 108420"/>
              <a:gd name="connsiteX1" fmla="*/ 51343 w 765869"/>
              <a:gd name="connsiteY1" fmla="*/ 39783 h 108420"/>
              <a:gd name="connsiteX2" fmla="*/ 61123 w 765869"/>
              <a:gd name="connsiteY2" fmla="*/ 22669 h 108420"/>
              <a:gd name="connsiteX3" fmla="*/ 78237 w 765869"/>
              <a:gd name="connsiteY3" fmla="*/ 7999 h 108420"/>
              <a:gd name="connsiteX4" fmla="*/ 110021 w 765869"/>
              <a:gd name="connsiteY4" fmla="*/ 665 h 108420"/>
              <a:gd name="connsiteX5" fmla="*/ 124691 w 765869"/>
              <a:gd name="connsiteY5" fmla="*/ 3109 h 108420"/>
              <a:gd name="connsiteX6" fmla="*/ 146695 w 765869"/>
              <a:gd name="connsiteY6" fmla="*/ 25114 h 108420"/>
              <a:gd name="connsiteX7" fmla="*/ 146695 w 765869"/>
              <a:gd name="connsiteY7" fmla="*/ 49563 h 108420"/>
              <a:gd name="connsiteX8" fmla="*/ 161365 w 765869"/>
              <a:gd name="connsiteY8" fmla="*/ 74012 h 108420"/>
              <a:gd name="connsiteX9" fmla="*/ 176034 w 765869"/>
              <a:gd name="connsiteY9" fmla="*/ 86237 h 108420"/>
              <a:gd name="connsiteX10" fmla="*/ 207818 w 765869"/>
              <a:gd name="connsiteY10" fmla="*/ 88682 h 108420"/>
              <a:gd name="connsiteX11" fmla="*/ 234712 w 765869"/>
              <a:gd name="connsiteY11" fmla="*/ 81347 h 108420"/>
              <a:gd name="connsiteX12" fmla="*/ 244492 w 765869"/>
              <a:gd name="connsiteY12" fmla="*/ 64232 h 108420"/>
              <a:gd name="connsiteX13" fmla="*/ 276276 w 765869"/>
              <a:gd name="connsiteY13" fmla="*/ 49563 h 108420"/>
              <a:gd name="connsiteX14" fmla="*/ 288500 w 765869"/>
              <a:gd name="connsiteY14" fmla="*/ 37338 h 108420"/>
              <a:gd name="connsiteX15" fmla="*/ 315395 w 765869"/>
              <a:gd name="connsiteY15" fmla="*/ 34893 h 108420"/>
              <a:gd name="connsiteX16" fmla="*/ 334954 w 765869"/>
              <a:gd name="connsiteY16" fmla="*/ 34893 h 108420"/>
              <a:gd name="connsiteX17" fmla="*/ 364293 w 765869"/>
              <a:gd name="connsiteY17" fmla="*/ 34893 h 108420"/>
              <a:gd name="connsiteX18" fmla="*/ 393632 w 765869"/>
              <a:gd name="connsiteY18" fmla="*/ 37338 h 108420"/>
              <a:gd name="connsiteX19" fmla="*/ 415636 w 765869"/>
              <a:gd name="connsiteY19" fmla="*/ 37338 h 108420"/>
              <a:gd name="connsiteX20" fmla="*/ 437641 w 765869"/>
              <a:gd name="connsiteY20" fmla="*/ 37338 h 108420"/>
              <a:gd name="connsiteX21" fmla="*/ 464535 w 765869"/>
              <a:gd name="connsiteY21" fmla="*/ 27559 h 108420"/>
              <a:gd name="connsiteX22" fmla="*/ 479204 w 765869"/>
              <a:gd name="connsiteY22" fmla="*/ 20224 h 108420"/>
              <a:gd name="connsiteX23" fmla="*/ 501209 w 765869"/>
              <a:gd name="connsiteY23" fmla="*/ 12889 h 108420"/>
              <a:gd name="connsiteX24" fmla="*/ 530548 w 765869"/>
              <a:gd name="connsiteY24" fmla="*/ 15334 h 108420"/>
              <a:gd name="connsiteX25" fmla="*/ 572111 w 765869"/>
              <a:gd name="connsiteY25" fmla="*/ 34893 h 108420"/>
              <a:gd name="connsiteX26" fmla="*/ 603895 w 765869"/>
              <a:gd name="connsiteY26" fmla="*/ 52008 h 108420"/>
              <a:gd name="connsiteX27" fmla="*/ 630789 w 765869"/>
              <a:gd name="connsiteY27" fmla="*/ 66677 h 108420"/>
              <a:gd name="connsiteX28" fmla="*/ 669908 w 765869"/>
              <a:gd name="connsiteY28" fmla="*/ 83792 h 108420"/>
              <a:gd name="connsiteX29" fmla="*/ 696802 w 765869"/>
              <a:gd name="connsiteY29" fmla="*/ 88682 h 108420"/>
              <a:gd name="connsiteX30" fmla="*/ 713917 w 765869"/>
              <a:gd name="connsiteY30" fmla="*/ 91127 h 108420"/>
              <a:gd name="connsiteX31" fmla="*/ 750590 w 765869"/>
              <a:gd name="connsiteY31" fmla="*/ 108241 h 108420"/>
              <a:gd name="connsiteX32" fmla="*/ 765260 w 765869"/>
              <a:gd name="connsiteY32" fmla="*/ 78901 h 108420"/>
              <a:gd name="connsiteX33" fmla="*/ 750590 w 765869"/>
              <a:gd name="connsiteY33" fmla="*/ 49562 h 10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5869" h="108420">
                <a:moveTo>
                  <a:pt x="0" y="665"/>
                </a:moveTo>
                <a:cubicBezTo>
                  <a:pt x="20578" y="18390"/>
                  <a:pt x="41156" y="36116"/>
                  <a:pt x="51343" y="39783"/>
                </a:cubicBezTo>
                <a:cubicBezTo>
                  <a:pt x="61530" y="43450"/>
                  <a:pt x="56641" y="27966"/>
                  <a:pt x="61123" y="22669"/>
                </a:cubicBezTo>
                <a:cubicBezTo>
                  <a:pt x="65605" y="17372"/>
                  <a:pt x="70087" y="11666"/>
                  <a:pt x="78237" y="7999"/>
                </a:cubicBezTo>
                <a:cubicBezTo>
                  <a:pt x="86387" y="4332"/>
                  <a:pt x="102279" y="1480"/>
                  <a:pt x="110021" y="665"/>
                </a:cubicBezTo>
                <a:cubicBezTo>
                  <a:pt x="117763" y="-150"/>
                  <a:pt x="118579" y="-966"/>
                  <a:pt x="124691" y="3109"/>
                </a:cubicBezTo>
                <a:cubicBezTo>
                  <a:pt x="130803" y="7184"/>
                  <a:pt x="143028" y="17372"/>
                  <a:pt x="146695" y="25114"/>
                </a:cubicBezTo>
                <a:cubicBezTo>
                  <a:pt x="150362" y="32856"/>
                  <a:pt x="144250" y="41413"/>
                  <a:pt x="146695" y="49563"/>
                </a:cubicBezTo>
                <a:cubicBezTo>
                  <a:pt x="149140" y="57713"/>
                  <a:pt x="156475" y="67900"/>
                  <a:pt x="161365" y="74012"/>
                </a:cubicBezTo>
                <a:cubicBezTo>
                  <a:pt x="166255" y="80124"/>
                  <a:pt x="168292" y="83792"/>
                  <a:pt x="176034" y="86237"/>
                </a:cubicBezTo>
                <a:cubicBezTo>
                  <a:pt x="183776" y="88682"/>
                  <a:pt x="198038" y="89497"/>
                  <a:pt x="207818" y="88682"/>
                </a:cubicBezTo>
                <a:cubicBezTo>
                  <a:pt x="217598" y="87867"/>
                  <a:pt x="228600" y="85422"/>
                  <a:pt x="234712" y="81347"/>
                </a:cubicBezTo>
                <a:cubicBezTo>
                  <a:pt x="240824" y="77272"/>
                  <a:pt x="237565" y="69529"/>
                  <a:pt x="244492" y="64232"/>
                </a:cubicBezTo>
                <a:cubicBezTo>
                  <a:pt x="251419" y="58935"/>
                  <a:pt x="268941" y="54045"/>
                  <a:pt x="276276" y="49563"/>
                </a:cubicBezTo>
                <a:cubicBezTo>
                  <a:pt x="283611" y="45081"/>
                  <a:pt x="281980" y="39783"/>
                  <a:pt x="288500" y="37338"/>
                </a:cubicBezTo>
                <a:cubicBezTo>
                  <a:pt x="295020" y="34893"/>
                  <a:pt x="307653" y="35301"/>
                  <a:pt x="315395" y="34893"/>
                </a:cubicBezTo>
                <a:cubicBezTo>
                  <a:pt x="323137" y="34486"/>
                  <a:pt x="334954" y="34893"/>
                  <a:pt x="334954" y="34893"/>
                </a:cubicBezTo>
                <a:cubicBezTo>
                  <a:pt x="343104" y="34893"/>
                  <a:pt x="354513" y="34486"/>
                  <a:pt x="364293" y="34893"/>
                </a:cubicBezTo>
                <a:cubicBezTo>
                  <a:pt x="374073" y="35300"/>
                  <a:pt x="385075" y="36931"/>
                  <a:pt x="393632" y="37338"/>
                </a:cubicBezTo>
                <a:cubicBezTo>
                  <a:pt x="402189" y="37745"/>
                  <a:pt x="415636" y="37338"/>
                  <a:pt x="415636" y="37338"/>
                </a:cubicBezTo>
                <a:cubicBezTo>
                  <a:pt x="422971" y="37338"/>
                  <a:pt x="429491" y="38968"/>
                  <a:pt x="437641" y="37338"/>
                </a:cubicBezTo>
                <a:cubicBezTo>
                  <a:pt x="445791" y="35708"/>
                  <a:pt x="457608" y="30411"/>
                  <a:pt x="464535" y="27559"/>
                </a:cubicBezTo>
                <a:cubicBezTo>
                  <a:pt x="471462" y="24707"/>
                  <a:pt x="473092" y="22669"/>
                  <a:pt x="479204" y="20224"/>
                </a:cubicBezTo>
                <a:cubicBezTo>
                  <a:pt x="485316" y="17779"/>
                  <a:pt x="492652" y="13704"/>
                  <a:pt x="501209" y="12889"/>
                </a:cubicBezTo>
                <a:cubicBezTo>
                  <a:pt x="509766" y="12074"/>
                  <a:pt x="518731" y="11667"/>
                  <a:pt x="530548" y="15334"/>
                </a:cubicBezTo>
                <a:cubicBezTo>
                  <a:pt x="542365" y="19001"/>
                  <a:pt x="559887" y="28781"/>
                  <a:pt x="572111" y="34893"/>
                </a:cubicBezTo>
                <a:cubicBezTo>
                  <a:pt x="584336" y="41005"/>
                  <a:pt x="594115" y="46711"/>
                  <a:pt x="603895" y="52008"/>
                </a:cubicBezTo>
                <a:cubicBezTo>
                  <a:pt x="613675" y="57305"/>
                  <a:pt x="619787" y="61380"/>
                  <a:pt x="630789" y="66677"/>
                </a:cubicBezTo>
                <a:cubicBezTo>
                  <a:pt x="641791" y="71974"/>
                  <a:pt x="658906" y="80125"/>
                  <a:pt x="669908" y="83792"/>
                </a:cubicBezTo>
                <a:cubicBezTo>
                  <a:pt x="680910" y="87459"/>
                  <a:pt x="689467" y="87460"/>
                  <a:pt x="696802" y="88682"/>
                </a:cubicBezTo>
                <a:cubicBezTo>
                  <a:pt x="704137" y="89904"/>
                  <a:pt x="704952" y="87867"/>
                  <a:pt x="713917" y="91127"/>
                </a:cubicBezTo>
                <a:cubicBezTo>
                  <a:pt x="722882" y="94387"/>
                  <a:pt x="742033" y="110279"/>
                  <a:pt x="750590" y="108241"/>
                </a:cubicBezTo>
                <a:cubicBezTo>
                  <a:pt x="759147" y="106203"/>
                  <a:pt x="760778" y="78086"/>
                  <a:pt x="765260" y="78901"/>
                </a:cubicBezTo>
                <a:cubicBezTo>
                  <a:pt x="769742" y="79716"/>
                  <a:pt x="747941" y="49969"/>
                  <a:pt x="750590" y="49562"/>
                </a:cubicBezTo>
              </a:path>
            </a:pathLst>
          </a:cu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FFF9525B-C43A-4283-9E03-B770F81B6A17}"/>
              </a:ext>
            </a:extLst>
          </p:cNvPr>
          <p:cNvSpPr/>
          <p:nvPr/>
        </p:nvSpPr>
        <p:spPr>
          <a:xfrm>
            <a:off x="6481165" y="2427479"/>
            <a:ext cx="1099122" cy="408132"/>
          </a:xfrm>
          <a:custGeom>
            <a:avLst/>
            <a:gdLst>
              <a:gd name="connsiteX0" fmla="*/ 1099122 w 1099122"/>
              <a:gd name="connsiteY0" fmla="*/ 0 h 408132"/>
              <a:gd name="connsiteX1" fmla="*/ 1066358 w 1099122"/>
              <a:gd name="connsiteY1" fmla="*/ 38720 h 408132"/>
              <a:gd name="connsiteX2" fmla="*/ 1063380 w 1099122"/>
              <a:gd name="connsiteY2" fmla="*/ 59570 h 408132"/>
              <a:gd name="connsiteX3" fmla="*/ 1069337 w 1099122"/>
              <a:gd name="connsiteY3" fmla="*/ 83398 h 408132"/>
              <a:gd name="connsiteX4" fmla="*/ 1057423 w 1099122"/>
              <a:gd name="connsiteY4" fmla="*/ 119140 h 408132"/>
              <a:gd name="connsiteX5" fmla="*/ 1045509 w 1099122"/>
              <a:gd name="connsiteY5" fmla="*/ 145946 h 408132"/>
              <a:gd name="connsiteX6" fmla="*/ 1042530 w 1099122"/>
              <a:gd name="connsiteY6" fmla="*/ 166796 h 408132"/>
              <a:gd name="connsiteX7" fmla="*/ 1039552 w 1099122"/>
              <a:gd name="connsiteY7" fmla="*/ 187645 h 408132"/>
              <a:gd name="connsiteX8" fmla="*/ 1021681 w 1099122"/>
              <a:gd name="connsiteY8" fmla="*/ 202538 h 408132"/>
              <a:gd name="connsiteX9" fmla="*/ 1000831 w 1099122"/>
              <a:gd name="connsiteY9" fmla="*/ 217430 h 408132"/>
              <a:gd name="connsiteX10" fmla="*/ 985939 w 1099122"/>
              <a:gd name="connsiteY10" fmla="*/ 223387 h 408132"/>
              <a:gd name="connsiteX11" fmla="*/ 968068 w 1099122"/>
              <a:gd name="connsiteY11" fmla="*/ 223387 h 408132"/>
              <a:gd name="connsiteX12" fmla="*/ 947218 w 1099122"/>
              <a:gd name="connsiteY12" fmla="*/ 214452 h 408132"/>
              <a:gd name="connsiteX13" fmla="*/ 935304 w 1099122"/>
              <a:gd name="connsiteY13" fmla="*/ 202538 h 408132"/>
              <a:gd name="connsiteX14" fmla="*/ 923390 w 1099122"/>
              <a:gd name="connsiteY14" fmla="*/ 187645 h 408132"/>
              <a:gd name="connsiteX15" fmla="*/ 902541 w 1099122"/>
              <a:gd name="connsiteY15" fmla="*/ 178710 h 408132"/>
              <a:gd name="connsiteX16" fmla="*/ 887648 w 1099122"/>
              <a:gd name="connsiteY16" fmla="*/ 181688 h 408132"/>
              <a:gd name="connsiteX17" fmla="*/ 869777 w 1099122"/>
              <a:gd name="connsiteY17" fmla="*/ 184667 h 408132"/>
              <a:gd name="connsiteX18" fmla="*/ 860842 w 1099122"/>
              <a:gd name="connsiteY18" fmla="*/ 187645 h 408132"/>
              <a:gd name="connsiteX19" fmla="*/ 851906 w 1099122"/>
              <a:gd name="connsiteY19" fmla="*/ 196581 h 408132"/>
              <a:gd name="connsiteX20" fmla="*/ 837014 w 1099122"/>
              <a:gd name="connsiteY20" fmla="*/ 199559 h 408132"/>
              <a:gd name="connsiteX21" fmla="*/ 828078 w 1099122"/>
              <a:gd name="connsiteY21" fmla="*/ 193602 h 408132"/>
              <a:gd name="connsiteX22" fmla="*/ 816164 w 1099122"/>
              <a:gd name="connsiteY22" fmla="*/ 187645 h 408132"/>
              <a:gd name="connsiteX23" fmla="*/ 804250 w 1099122"/>
              <a:gd name="connsiteY23" fmla="*/ 181688 h 408132"/>
              <a:gd name="connsiteX24" fmla="*/ 792336 w 1099122"/>
              <a:gd name="connsiteY24" fmla="*/ 184667 h 408132"/>
              <a:gd name="connsiteX25" fmla="*/ 774465 w 1099122"/>
              <a:gd name="connsiteY25" fmla="*/ 187645 h 408132"/>
              <a:gd name="connsiteX26" fmla="*/ 759572 w 1099122"/>
              <a:gd name="connsiteY26" fmla="*/ 193602 h 408132"/>
              <a:gd name="connsiteX27" fmla="*/ 747658 w 1099122"/>
              <a:gd name="connsiteY27" fmla="*/ 193602 h 408132"/>
              <a:gd name="connsiteX28" fmla="*/ 735744 w 1099122"/>
              <a:gd name="connsiteY28" fmla="*/ 193602 h 408132"/>
              <a:gd name="connsiteX29" fmla="*/ 726809 w 1099122"/>
              <a:gd name="connsiteY29" fmla="*/ 202538 h 408132"/>
              <a:gd name="connsiteX30" fmla="*/ 708938 w 1099122"/>
              <a:gd name="connsiteY30" fmla="*/ 217430 h 408132"/>
              <a:gd name="connsiteX31" fmla="*/ 691067 w 1099122"/>
              <a:gd name="connsiteY31" fmla="*/ 232323 h 408132"/>
              <a:gd name="connsiteX32" fmla="*/ 685110 w 1099122"/>
              <a:gd name="connsiteY32" fmla="*/ 256151 h 408132"/>
              <a:gd name="connsiteX33" fmla="*/ 664260 w 1099122"/>
              <a:gd name="connsiteY33" fmla="*/ 274022 h 408132"/>
              <a:gd name="connsiteX34" fmla="*/ 637454 w 1099122"/>
              <a:gd name="connsiteY34" fmla="*/ 282957 h 408132"/>
              <a:gd name="connsiteX35" fmla="*/ 610647 w 1099122"/>
              <a:gd name="connsiteY35" fmla="*/ 294871 h 408132"/>
              <a:gd name="connsiteX36" fmla="*/ 595755 w 1099122"/>
              <a:gd name="connsiteY36" fmla="*/ 300828 h 408132"/>
              <a:gd name="connsiteX37" fmla="*/ 580862 w 1099122"/>
              <a:gd name="connsiteY37" fmla="*/ 300828 h 408132"/>
              <a:gd name="connsiteX38" fmla="*/ 571927 w 1099122"/>
              <a:gd name="connsiteY38" fmla="*/ 291893 h 408132"/>
              <a:gd name="connsiteX39" fmla="*/ 557034 w 1099122"/>
              <a:gd name="connsiteY39" fmla="*/ 279979 h 408132"/>
              <a:gd name="connsiteX40" fmla="*/ 539163 w 1099122"/>
              <a:gd name="connsiteY40" fmla="*/ 285936 h 408132"/>
              <a:gd name="connsiteX41" fmla="*/ 527249 w 1099122"/>
              <a:gd name="connsiteY41" fmla="*/ 294871 h 408132"/>
              <a:gd name="connsiteX42" fmla="*/ 488529 w 1099122"/>
              <a:gd name="connsiteY42" fmla="*/ 312742 h 408132"/>
              <a:gd name="connsiteX43" fmla="*/ 461722 w 1099122"/>
              <a:gd name="connsiteY43" fmla="*/ 321678 h 408132"/>
              <a:gd name="connsiteX44" fmla="*/ 431937 w 1099122"/>
              <a:gd name="connsiteY44" fmla="*/ 327635 h 408132"/>
              <a:gd name="connsiteX45" fmla="*/ 408109 w 1099122"/>
              <a:gd name="connsiteY45" fmla="*/ 324657 h 408132"/>
              <a:gd name="connsiteX46" fmla="*/ 390238 w 1099122"/>
              <a:gd name="connsiteY46" fmla="*/ 318700 h 408132"/>
              <a:gd name="connsiteX47" fmla="*/ 375346 w 1099122"/>
              <a:gd name="connsiteY47" fmla="*/ 330614 h 408132"/>
              <a:gd name="connsiteX48" fmla="*/ 372367 w 1099122"/>
              <a:gd name="connsiteY48" fmla="*/ 351463 h 408132"/>
              <a:gd name="connsiteX49" fmla="*/ 372367 w 1099122"/>
              <a:gd name="connsiteY49" fmla="*/ 360399 h 408132"/>
              <a:gd name="connsiteX50" fmla="*/ 363432 w 1099122"/>
              <a:gd name="connsiteY50" fmla="*/ 384227 h 408132"/>
              <a:gd name="connsiteX51" fmla="*/ 339604 w 1099122"/>
              <a:gd name="connsiteY51" fmla="*/ 393162 h 408132"/>
              <a:gd name="connsiteX52" fmla="*/ 318754 w 1099122"/>
              <a:gd name="connsiteY52" fmla="*/ 402098 h 408132"/>
              <a:gd name="connsiteX53" fmla="*/ 309819 w 1099122"/>
              <a:gd name="connsiteY53" fmla="*/ 408055 h 408132"/>
              <a:gd name="connsiteX54" fmla="*/ 288969 w 1099122"/>
              <a:gd name="connsiteY54" fmla="*/ 405076 h 408132"/>
              <a:gd name="connsiteX55" fmla="*/ 271098 w 1099122"/>
              <a:gd name="connsiteY55" fmla="*/ 399119 h 408132"/>
              <a:gd name="connsiteX56" fmla="*/ 253227 w 1099122"/>
              <a:gd name="connsiteY56" fmla="*/ 393162 h 408132"/>
              <a:gd name="connsiteX57" fmla="*/ 235356 w 1099122"/>
              <a:gd name="connsiteY57" fmla="*/ 402098 h 408132"/>
              <a:gd name="connsiteX58" fmla="*/ 214507 w 1099122"/>
              <a:gd name="connsiteY58" fmla="*/ 408055 h 408132"/>
              <a:gd name="connsiteX59" fmla="*/ 190679 w 1099122"/>
              <a:gd name="connsiteY59" fmla="*/ 399119 h 408132"/>
              <a:gd name="connsiteX60" fmla="*/ 166851 w 1099122"/>
              <a:gd name="connsiteY60" fmla="*/ 387205 h 408132"/>
              <a:gd name="connsiteX61" fmla="*/ 131109 w 1099122"/>
              <a:gd name="connsiteY61" fmla="*/ 366356 h 408132"/>
              <a:gd name="connsiteX62" fmla="*/ 92388 w 1099122"/>
              <a:gd name="connsiteY62" fmla="*/ 339549 h 408132"/>
              <a:gd name="connsiteX63" fmla="*/ 71539 w 1099122"/>
              <a:gd name="connsiteY63" fmla="*/ 315721 h 408132"/>
              <a:gd name="connsiteX64" fmla="*/ 53668 w 1099122"/>
              <a:gd name="connsiteY64" fmla="*/ 291893 h 408132"/>
              <a:gd name="connsiteX65" fmla="*/ 32818 w 1099122"/>
              <a:gd name="connsiteY65" fmla="*/ 274022 h 408132"/>
              <a:gd name="connsiteX66" fmla="*/ 17926 w 1099122"/>
              <a:gd name="connsiteY66" fmla="*/ 265086 h 408132"/>
              <a:gd name="connsiteX67" fmla="*/ 6012 w 1099122"/>
              <a:gd name="connsiteY67" fmla="*/ 244237 h 408132"/>
              <a:gd name="connsiteX68" fmla="*/ 55 w 1099122"/>
              <a:gd name="connsiteY68" fmla="*/ 220409 h 408132"/>
              <a:gd name="connsiteX69" fmla="*/ 3033 w 1099122"/>
              <a:gd name="connsiteY69" fmla="*/ 205516 h 408132"/>
              <a:gd name="connsiteX70" fmla="*/ 3033 w 1099122"/>
              <a:gd name="connsiteY70" fmla="*/ 190624 h 408132"/>
              <a:gd name="connsiteX71" fmla="*/ 6012 w 1099122"/>
              <a:gd name="connsiteY71" fmla="*/ 175731 h 408132"/>
              <a:gd name="connsiteX72" fmla="*/ 11969 w 1099122"/>
              <a:gd name="connsiteY72" fmla="*/ 154882 h 40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99122" h="408132">
                <a:moveTo>
                  <a:pt x="1099122" y="0"/>
                </a:moveTo>
                <a:cubicBezTo>
                  <a:pt x="1085718" y="14396"/>
                  <a:pt x="1072315" y="28792"/>
                  <a:pt x="1066358" y="38720"/>
                </a:cubicBezTo>
                <a:cubicBezTo>
                  <a:pt x="1060401" y="48648"/>
                  <a:pt x="1062884" y="52124"/>
                  <a:pt x="1063380" y="59570"/>
                </a:cubicBezTo>
                <a:cubicBezTo>
                  <a:pt x="1063876" y="67016"/>
                  <a:pt x="1070330" y="73470"/>
                  <a:pt x="1069337" y="83398"/>
                </a:cubicBezTo>
                <a:cubicBezTo>
                  <a:pt x="1068344" y="93326"/>
                  <a:pt x="1061394" y="108715"/>
                  <a:pt x="1057423" y="119140"/>
                </a:cubicBezTo>
                <a:cubicBezTo>
                  <a:pt x="1053452" y="129565"/>
                  <a:pt x="1047991" y="138003"/>
                  <a:pt x="1045509" y="145946"/>
                </a:cubicBezTo>
                <a:cubicBezTo>
                  <a:pt x="1043027" y="153889"/>
                  <a:pt x="1042530" y="166796"/>
                  <a:pt x="1042530" y="166796"/>
                </a:cubicBezTo>
                <a:cubicBezTo>
                  <a:pt x="1041537" y="173746"/>
                  <a:pt x="1043027" y="181688"/>
                  <a:pt x="1039552" y="187645"/>
                </a:cubicBezTo>
                <a:cubicBezTo>
                  <a:pt x="1036077" y="193602"/>
                  <a:pt x="1028134" y="197574"/>
                  <a:pt x="1021681" y="202538"/>
                </a:cubicBezTo>
                <a:cubicBezTo>
                  <a:pt x="1015228" y="207502"/>
                  <a:pt x="1006788" y="213955"/>
                  <a:pt x="1000831" y="217430"/>
                </a:cubicBezTo>
                <a:cubicBezTo>
                  <a:pt x="994874" y="220905"/>
                  <a:pt x="991400" y="222394"/>
                  <a:pt x="985939" y="223387"/>
                </a:cubicBezTo>
                <a:cubicBezTo>
                  <a:pt x="980478" y="224380"/>
                  <a:pt x="974521" y="224876"/>
                  <a:pt x="968068" y="223387"/>
                </a:cubicBezTo>
                <a:cubicBezTo>
                  <a:pt x="961614" y="221898"/>
                  <a:pt x="947218" y="214452"/>
                  <a:pt x="947218" y="214452"/>
                </a:cubicBezTo>
                <a:cubicBezTo>
                  <a:pt x="941757" y="210977"/>
                  <a:pt x="939275" y="207006"/>
                  <a:pt x="935304" y="202538"/>
                </a:cubicBezTo>
                <a:cubicBezTo>
                  <a:pt x="931333" y="198070"/>
                  <a:pt x="928850" y="191616"/>
                  <a:pt x="923390" y="187645"/>
                </a:cubicBezTo>
                <a:cubicBezTo>
                  <a:pt x="917930" y="183674"/>
                  <a:pt x="908498" y="179703"/>
                  <a:pt x="902541" y="178710"/>
                </a:cubicBezTo>
                <a:cubicBezTo>
                  <a:pt x="896584" y="177717"/>
                  <a:pt x="893109" y="180695"/>
                  <a:pt x="887648" y="181688"/>
                </a:cubicBezTo>
                <a:cubicBezTo>
                  <a:pt x="882187" y="182681"/>
                  <a:pt x="869777" y="184667"/>
                  <a:pt x="869777" y="184667"/>
                </a:cubicBezTo>
                <a:cubicBezTo>
                  <a:pt x="865309" y="185660"/>
                  <a:pt x="860842" y="187645"/>
                  <a:pt x="860842" y="187645"/>
                </a:cubicBezTo>
                <a:cubicBezTo>
                  <a:pt x="857864" y="189631"/>
                  <a:pt x="855877" y="194595"/>
                  <a:pt x="851906" y="196581"/>
                </a:cubicBezTo>
                <a:cubicBezTo>
                  <a:pt x="847935" y="198567"/>
                  <a:pt x="837014" y="199559"/>
                  <a:pt x="837014" y="199559"/>
                </a:cubicBezTo>
                <a:cubicBezTo>
                  <a:pt x="833043" y="199063"/>
                  <a:pt x="828078" y="193602"/>
                  <a:pt x="828078" y="193602"/>
                </a:cubicBezTo>
                <a:cubicBezTo>
                  <a:pt x="824603" y="191616"/>
                  <a:pt x="816164" y="187645"/>
                  <a:pt x="816164" y="187645"/>
                </a:cubicBezTo>
                <a:lnTo>
                  <a:pt x="804250" y="181688"/>
                </a:lnTo>
                <a:cubicBezTo>
                  <a:pt x="800279" y="181192"/>
                  <a:pt x="797300" y="183674"/>
                  <a:pt x="792336" y="184667"/>
                </a:cubicBezTo>
                <a:cubicBezTo>
                  <a:pt x="787372" y="185660"/>
                  <a:pt x="779926" y="186156"/>
                  <a:pt x="774465" y="187645"/>
                </a:cubicBezTo>
                <a:cubicBezTo>
                  <a:pt x="769004" y="189134"/>
                  <a:pt x="759572" y="193602"/>
                  <a:pt x="759572" y="193602"/>
                </a:cubicBezTo>
                <a:cubicBezTo>
                  <a:pt x="755104" y="194595"/>
                  <a:pt x="747658" y="193602"/>
                  <a:pt x="747658" y="193602"/>
                </a:cubicBezTo>
                <a:lnTo>
                  <a:pt x="735744" y="193602"/>
                </a:lnTo>
                <a:cubicBezTo>
                  <a:pt x="732269" y="195091"/>
                  <a:pt x="731277" y="198567"/>
                  <a:pt x="726809" y="202538"/>
                </a:cubicBezTo>
                <a:cubicBezTo>
                  <a:pt x="722341" y="206509"/>
                  <a:pt x="708938" y="217430"/>
                  <a:pt x="708938" y="217430"/>
                </a:cubicBezTo>
                <a:cubicBezTo>
                  <a:pt x="702981" y="222394"/>
                  <a:pt x="695038" y="225870"/>
                  <a:pt x="691067" y="232323"/>
                </a:cubicBezTo>
                <a:cubicBezTo>
                  <a:pt x="687096" y="238776"/>
                  <a:pt x="689578" y="249201"/>
                  <a:pt x="685110" y="256151"/>
                </a:cubicBezTo>
                <a:cubicBezTo>
                  <a:pt x="680642" y="263101"/>
                  <a:pt x="672203" y="269554"/>
                  <a:pt x="664260" y="274022"/>
                </a:cubicBezTo>
                <a:cubicBezTo>
                  <a:pt x="656317" y="278490"/>
                  <a:pt x="646389" y="279482"/>
                  <a:pt x="637454" y="282957"/>
                </a:cubicBezTo>
                <a:cubicBezTo>
                  <a:pt x="628519" y="286432"/>
                  <a:pt x="617597" y="291893"/>
                  <a:pt x="610647" y="294871"/>
                </a:cubicBezTo>
                <a:cubicBezTo>
                  <a:pt x="603697" y="297849"/>
                  <a:pt x="600719" y="299835"/>
                  <a:pt x="595755" y="300828"/>
                </a:cubicBezTo>
                <a:cubicBezTo>
                  <a:pt x="590791" y="301821"/>
                  <a:pt x="580862" y="300828"/>
                  <a:pt x="580862" y="300828"/>
                </a:cubicBezTo>
                <a:cubicBezTo>
                  <a:pt x="576891" y="299339"/>
                  <a:pt x="575898" y="295368"/>
                  <a:pt x="571927" y="291893"/>
                </a:cubicBezTo>
                <a:cubicBezTo>
                  <a:pt x="567956" y="288418"/>
                  <a:pt x="562495" y="280972"/>
                  <a:pt x="557034" y="279979"/>
                </a:cubicBezTo>
                <a:cubicBezTo>
                  <a:pt x="551573" y="278986"/>
                  <a:pt x="539163" y="285936"/>
                  <a:pt x="539163" y="285936"/>
                </a:cubicBezTo>
                <a:cubicBezTo>
                  <a:pt x="534199" y="288418"/>
                  <a:pt x="535688" y="290403"/>
                  <a:pt x="527249" y="294871"/>
                </a:cubicBezTo>
                <a:cubicBezTo>
                  <a:pt x="518810" y="299339"/>
                  <a:pt x="499450" y="308274"/>
                  <a:pt x="488529" y="312742"/>
                </a:cubicBezTo>
                <a:cubicBezTo>
                  <a:pt x="477608" y="317210"/>
                  <a:pt x="471154" y="319196"/>
                  <a:pt x="461722" y="321678"/>
                </a:cubicBezTo>
                <a:cubicBezTo>
                  <a:pt x="452290" y="324160"/>
                  <a:pt x="440872" y="327139"/>
                  <a:pt x="431937" y="327635"/>
                </a:cubicBezTo>
                <a:cubicBezTo>
                  <a:pt x="423002" y="328131"/>
                  <a:pt x="415059" y="326146"/>
                  <a:pt x="408109" y="324657"/>
                </a:cubicBezTo>
                <a:cubicBezTo>
                  <a:pt x="401159" y="323168"/>
                  <a:pt x="395699" y="317707"/>
                  <a:pt x="390238" y="318700"/>
                </a:cubicBezTo>
                <a:cubicBezTo>
                  <a:pt x="384777" y="319693"/>
                  <a:pt x="378324" y="325154"/>
                  <a:pt x="375346" y="330614"/>
                </a:cubicBezTo>
                <a:cubicBezTo>
                  <a:pt x="372367" y="336075"/>
                  <a:pt x="372367" y="351463"/>
                  <a:pt x="372367" y="351463"/>
                </a:cubicBezTo>
                <a:cubicBezTo>
                  <a:pt x="371870" y="356427"/>
                  <a:pt x="373856" y="354938"/>
                  <a:pt x="372367" y="360399"/>
                </a:cubicBezTo>
                <a:cubicBezTo>
                  <a:pt x="370878" y="365860"/>
                  <a:pt x="368892" y="378767"/>
                  <a:pt x="363432" y="384227"/>
                </a:cubicBezTo>
                <a:cubicBezTo>
                  <a:pt x="357972" y="389687"/>
                  <a:pt x="347050" y="390184"/>
                  <a:pt x="339604" y="393162"/>
                </a:cubicBezTo>
                <a:cubicBezTo>
                  <a:pt x="332158" y="396140"/>
                  <a:pt x="318754" y="402098"/>
                  <a:pt x="318754" y="402098"/>
                </a:cubicBezTo>
                <a:cubicBezTo>
                  <a:pt x="313790" y="404580"/>
                  <a:pt x="314783" y="407559"/>
                  <a:pt x="309819" y="408055"/>
                </a:cubicBezTo>
                <a:cubicBezTo>
                  <a:pt x="304855" y="408551"/>
                  <a:pt x="295422" y="406565"/>
                  <a:pt x="288969" y="405076"/>
                </a:cubicBezTo>
                <a:cubicBezTo>
                  <a:pt x="282516" y="403587"/>
                  <a:pt x="271098" y="399119"/>
                  <a:pt x="271098" y="399119"/>
                </a:cubicBezTo>
                <a:cubicBezTo>
                  <a:pt x="265141" y="397133"/>
                  <a:pt x="259184" y="392666"/>
                  <a:pt x="253227" y="393162"/>
                </a:cubicBezTo>
                <a:cubicBezTo>
                  <a:pt x="247270" y="393658"/>
                  <a:pt x="241809" y="399616"/>
                  <a:pt x="235356" y="402098"/>
                </a:cubicBezTo>
                <a:cubicBezTo>
                  <a:pt x="228903" y="404580"/>
                  <a:pt x="221953" y="408551"/>
                  <a:pt x="214507" y="408055"/>
                </a:cubicBezTo>
                <a:cubicBezTo>
                  <a:pt x="207061" y="407559"/>
                  <a:pt x="198621" y="402594"/>
                  <a:pt x="190679" y="399119"/>
                </a:cubicBezTo>
                <a:cubicBezTo>
                  <a:pt x="182737" y="395644"/>
                  <a:pt x="176779" y="392665"/>
                  <a:pt x="166851" y="387205"/>
                </a:cubicBezTo>
                <a:cubicBezTo>
                  <a:pt x="156923" y="381745"/>
                  <a:pt x="143519" y="374299"/>
                  <a:pt x="131109" y="366356"/>
                </a:cubicBezTo>
                <a:cubicBezTo>
                  <a:pt x="118698" y="358413"/>
                  <a:pt x="102316" y="347988"/>
                  <a:pt x="92388" y="339549"/>
                </a:cubicBezTo>
                <a:cubicBezTo>
                  <a:pt x="82460" y="331110"/>
                  <a:pt x="77992" y="323664"/>
                  <a:pt x="71539" y="315721"/>
                </a:cubicBezTo>
                <a:cubicBezTo>
                  <a:pt x="65086" y="307778"/>
                  <a:pt x="60121" y="298843"/>
                  <a:pt x="53668" y="291893"/>
                </a:cubicBezTo>
                <a:cubicBezTo>
                  <a:pt x="47215" y="284943"/>
                  <a:pt x="38775" y="278490"/>
                  <a:pt x="32818" y="274022"/>
                </a:cubicBezTo>
                <a:cubicBezTo>
                  <a:pt x="26861" y="269554"/>
                  <a:pt x="22394" y="270050"/>
                  <a:pt x="17926" y="265086"/>
                </a:cubicBezTo>
                <a:cubicBezTo>
                  <a:pt x="13458" y="260122"/>
                  <a:pt x="8990" y="251683"/>
                  <a:pt x="6012" y="244237"/>
                </a:cubicBezTo>
                <a:cubicBezTo>
                  <a:pt x="3034" y="236791"/>
                  <a:pt x="551" y="226862"/>
                  <a:pt x="55" y="220409"/>
                </a:cubicBezTo>
                <a:cubicBezTo>
                  <a:pt x="-441" y="213956"/>
                  <a:pt x="2537" y="210480"/>
                  <a:pt x="3033" y="205516"/>
                </a:cubicBezTo>
                <a:cubicBezTo>
                  <a:pt x="3529" y="200552"/>
                  <a:pt x="2536" y="195588"/>
                  <a:pt x="3033" y="190624"/>
                </a:cubicBezTo>
                <a:cubicBezTo>
                  <a:pt x="3529" y="185660"/>
                  <a:pt x="4523" y="181688"/>
                  <a:pt x="6012" y="175731"/>
                </a:cubicBezTo>
                <a:cubicBezTo>
                  <a:pt x="7501" y="169774"/>
                  <a:pt x="9735" y="162328"/>
                  <a:pt x="11969" y="154882"/>
                </a:cubicBezTo>
              </a:path>
            </a:pathLst>
          </a:cu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B8393FEA-3614-4AA4-B6A5-074B9EE010E5}"/>
              </a:ext>
            </a:extLst>
          </p:cNvPr>
          <p:cNvSpPr/>
          <p:nvPr/>
        </p:nvSpPr>
        <p:spPr>
          <a:xfrm>
            <a:off x="6316520" y="2627038"/>
            <a:ext cx="1371276" cy="792351"/>
          </a:xfrm>
          <a:custGeom>
            <a:avLst/>
            <a:gdLst>
              <a:gd name="connsiteX0" fmla="*/ 1207175 w 1371276"/>
              <a:gd name="connsiteY0" fmla="*/ 0 h 792351"/>
              <a:gd name="connsiteX1" fmla="*/ 1254831 w 1371276"/>
              <a:gd name="connsiteY1" fmla="*/ 47656 h 792351"/>
              <a:gd name="connsiteX2" fmla="*/ 1275681 w 1371276"/>
              <a:gd name="connsiteY2" fmla="*/ 50635 h 792351"/>
              <a:gd name="connsiteX3" fmla="*/ 1293552 w 1371276"/>
              <a:gd name="connsiteY3" fmla="*/ 62549 h 792351"/>
              <a:gd name="connsiteX4" fmla="*/ 1302487 w 1371276"/>
              <a:gd name="connsiteY4" fmla="*/ 71484 h 792351"/>
              <a:gd name="connsiteX5" fmla="*/ 1314401 w 1371276"/>
              <a:gd name="connsiteY5" fmla="*/ 83398 h 792351"/>
              <a:gd name="connsiteX6" fmla="*/ 1326315 w 1371276"/>
              <a:gd name="connsiteY6" fmla="*/ 86377 h 792351"/>
              <a:gd name="connsiteX7" fmla="*/ 1341208 w 1371276"/>
              <a:gd name="connsiteY7" fmla="*/ 92334 h 792351"/>
              <a:gd name="connsiteX8" fmla="*/ 1359079 w 1371276"/>
              <a:gd name="connsiteY8" fmla="*/ 107226 h 792351"/>
              <a:gd name="connsiteX9" fmla="*/ 1370993 w 1371276"/>
              <a:gd name="connsiteY9" fmla="*/ 116162 h 792351"/>
              <a:gd name="connsiteX10" fmla="*/ 1347165 w 1371276"/>
              <a:gd name="connsiteY10" fmla="*/ 131055 h 792351"/>
              <a:gd name="connsiteX11" fmla="*/ 1332272 w 1371276"/>
              <a:gd name="connsiteY11" fmla="*/ 145947 h 792351"/>
              <a:gd name="connsiteX12" fmla="*/ 1311423 w 1371276"/>
              <a:gd name="connsiteY12" fmla="*/ 157861 h 792351"/>
              <a:gd name="connsiteX13" fmla="*/ 1281638 w 1371276"/>
              <a:gd name="connsiteY13" fmla="*/ 172754 h 792351"/>
              <a:gd name="connsiteX14" fmla="*/ 1260788 w 1371276"/>
              <a:gd name="connsiteY14" fmla="*/ 181689 h 792351"/>
              <a:gd name="connsiteX15" fmla="*/ 1245896 w 1371276"/>
              <a:gd name="connsiteY15" fmla="*/ 196582 h 792351"/>
              <a:gd name="connsiteX16" fmla="*/ 1228025 w 1371276"/>
              <a:gd name="connsiteY16" fmla="*/ 214453 h 792351"/>
              <a:gd name="connsiteX17" fmla="*/ 1216111 w 1371276"/>
              <a:gd name="connsiteY17" fmla="*/ 235302 h 792351"/>
              <a:gd name="connsiteX18" fmla="*/ 1207175 w 1371276"/>
              <a:gd name="connsiteY18" fmla="*/ 259130 h 792351"/>
              <a:gd name="connsiteX19" fmla="*/ 1192283 w 1371276"/>
              <a:gd name="connsiteY19" fmla="*/ 277001 h 792351"/>
              <a:gd name="connsiteX20" fmla="*/ 1171433 w 1371276"/>
              <a:gd name="connsiteY20" fmla="*/ 291894 h 792351"/>
              <a:gd name="connsiteX21" fmla="*/ 1156541 w 1371276"/>
              <a:gd name="connsiteY21" fmla="*/ 312743 h 792351"/>
              <a:gd name="connsiteX22" fmla="*/ 1135691 w 1371276"/>
              <a:gd name="connsiteY22" fmla="*/ 339550 h 792351"/>
              <a:gd name="connsiteX23" fmla="*/ 1120799 w 1371276"/>
              <a:gd name="connsiteY23" fmla="*/ 369335 h 792351"/>
              <a:gd name="connsiteX24" fmla="*/ 1111863 w 1371276"/>
              <a:gd name="connsiteY24" fmla="*/ 408055 h 792351"/>
              <a:gd name="connsiteX25" fmla="*/ 1105906 w 1371276"/>
              <a:gd name="connsiteY25" fmla="*/ 431883 h 792351"/>
              <a:gd name="connsiteX26" fmla="*/ 1096971 w 1371276"/>
              <a:gd name="connsiteY26" fmla="*/ 452733 h 792351"/>
              <a:gd name="connsiteX27" fmla="*/ 1079100 w 1371276"/>
              <a:gd name="connsiteY27" fmla="*/ 476561 h 792351"/>
              <a:gd name="connsiteX28" fmla="*/ 1070164 w 1371276"/>
              <a:gd name="connsiteY28" fmla="*/ 503367 h 792351"/>
              <a:gd name="connsiteX29" fmla="*/ 1052293 w 1371276"/>
              <a:gd name="connsiteY29" fmla="*/ 539109 h 792351"/>
              <a:gd name="connsiteX30" fmla="*/ 1040379 w 1371276"/>
              <a:gd name="connsiteY30" fmla="*/ 565916 h 792351"/>
              <a:gd name="connsiteX31" fmla="*/ 1022508 w 1371276"/>
              <a:gd name="connsiteY31" fmla="*/ 595701 h 792351"/>
              <a:gd name="connsiteX32" fmla="*/ 995701 w 1371276"/>
              <a:gd name="connsiteY32" fmla="*/ 607615 h 792351"/>
              <a:gd name="connsiteX33" fmla="*/ 974852 w 1371276"/>
              <a:gd name="connsiteY33" fmla="*/ 613572 h 792351"/>
              <a:gd name="connsiteX34" fmla="*/ 942088 w 1371276"/>
              <a:gd name="connsiteY34" fmla="*/ 610593 h 792351"/>
              <a:gd name="connsiteX35" fmla="*/ 927196 w 1371276"/>
              <a:gd name="connsiteY35" fmla="*/ 634421 h 792351"/>
              <a:gd name="connsiteX36" fmla="*/ 918260 w 1371276"/>
              <a:gd name="connsiteY36" fmla="*/ 649314 h 792351"/>
              <a:gd name="connsiteX37" fmla="*/ 891454 w 1371276"/>
              <a:gd name="connsiteY37" fmla="*/ 664206 h 792351"/>
              <a:gd name="connsiteX38" fmla="*/ 864647 w 1371276"/>
              <a:gd name="connsiteY38" fmla="*/ 667185 h 792351"/>
              <a:gd name="connsiteX39" fmla="*/ 837841 w 1371276"/>
              <a:gd name="connsiteY39" fmla="*/ 664206 h 792351"/>
              <a:gd name="connsiteX40" fmla="*/ 802099 w 1371276"/>
              <a:gd name="connsiteY40" fmla="*/ 670163 h 792351"/>
              <a:gd name="connsiteX41" fmla="*/ 763378 w 1371276"/>
              <a:gd name="connsiteY41" fmla="*/ 655271 h 792351"/>
              <a:gd name="connsiteX42" fmla="*/ 742529 w 1371276"/>
              <a:gd name="connsiteY42" fmla="*/ 646335 h 792351"/>
              <a:gd name="connsiteX43" fmla="*/ 715722 w 1371276"/>
              <a:gd name="connsiteY43" fmla="*/ 637400 h 792351"/>
              <a:gd name="connsiteX44" fmla="*/ 694873 w 1371276"/>
              <a:gd name="connsiteY44" fmla="*/ 646335 h 792351"/>
              <a:gd name="connsiteX45" fmla="*/ 668066 w 1371276"/>
              <a:gd name="connsiteY45" fmla="*/ 661228 h 792351"/>
              <a:gd name="connsiteX46" fmla="*/ 632324 w 1371276"/>
              <a:gd name="connsiteY46" fmla="*/ 685056 h 792351"/>
              <a:gd name="connsiteX47" fmla="*/ 608496 w 1371276"/>
              <a:gd name="connsiteY47" fmla="*/ 699948 h 792351"/>
              <a:gd name="connsiteX48" fmla="*/ 590625 w 1371276"/>
              <a:gd name="connsiteY48" fmla="*/ 708884 h 792351"/>
              <a:gd name="connsiteX49" fmla="*/ 551905 w 1371276"/>
              <a:gd name="connsiteY49" fmla="*/ 717819 h 792351"/>
              <a:gd name="connsiteX50" fmla="*/ 531055 w 1371276"/>
              <a:gd name="connsiteY50" fmla="*/ 717819 h 792351"/>
              <a:gd name="connsiteX51" fmla="*/ 510206 w 1371276"/>
              <a:gd name="connsiteY51" fmla="*/ 741647 h 792351"/>
              <a:gd name="connsiteX52" fmla="*/ 492335 w 1371276"/>
              <a:gd name="connsiteY52" fmla="*/ 759518 h 792351"/>
              <a:gd name="connsiteX53" fmla="*/ 474464 w 1371276"/>
              <a:gd name="connsiteY53" fmla="*/ 777389 h 792351"/>
              <a:gd name="connsiteX54" fmla="*/ 459571 w 1371276"/>
              <a:gd name="connsiteY54" fmla="*/ 792282 h 792351"/>
              <a:gd name="connsiteX55" fmla="*/ 435743 w 1371276"/>
              <a:gd name="connsiteY55" fmla="*/ 783346 h 792351"/>
              <a:gd name="connsiteX56" fmla="*/ 391066 w 1371276"/>
              <a:gd name="connsiteY56" fmla="*/ 765475 h 792351"/>
              <a:gd name="connsiteX57" fmla="*/ 346388 w 1371276"/>
              <a:gd name="connsiteY57" fmla="*/ 753561 h 792351"/>
              <a:gd name="connsiteX58" fmla="*/ 328517 w 1371276"/>
              <a:gd name="connsiteY58" fmla="*/ 741647 h 792351"/>
              <a:gd name="connsiteX59" fmla="*/ 307668 w 1371276"/>
              <a:gd name="connsiteY59" fmla="*/ 726755 h 792351"/>
              <a:gd name="connsiteX60" fmla="*/ 295754 w 1371276"/>
              <a:gd name="connsiteY60" fmla="*/ 708884 h 792351"/>
              <a:gd name="connsiteX61" fmla="*/ 260012 w 1371276"/>
              <a:gd name="connsiteY61" fmla="*/ 691013 h 792351"/>
              <a:gd name="connsiteX62" fmla="*/ 242141 w 1371276"/>
              <a:gd name="connsiteY62" fmla="*/ 682077 h 792351"/>
              <a:gd name="connsiteX63" fmla="*/ 233205 w 1371276"/>
              <a:gd name="connsiteY63" fmla="*/ 676120 h 792351"/>
              <a:gd name="connsiteX64" fmla="*/ 218313 w 1371276"/>
              <a:gd name="connsiteY64" fmla="*/ 646335 h 792351"/>
              <a:gd name="connsiteX65" fmla="*/ 206399 w 1371276"/>
              <a:gd name="connsiteY65" fmla="*/ 631443 h 792351"/>
              <a:gd name="connsiteX66" fmla="*/ 200442 w 1371276"/>
              <a:gd name="connsiteY66" fmla="*/ 619529 h 792351"/>
              <a:gd name="connsiteX67" fmla="*/ 182571 w 1371276"/>
              <a:gd name="connsiteY67" fmla="*/ 604636 h 792351"/>
              <a:gd name="connsiteX68" fmla="*/ 167678 w 1371276"/>
              <a:gd name="connsiteY68" fmla="*/ 598679 h 792351"/>
              <a:gd name="connsiteX69" fmla="*/ 146829 w 1371276"/>
              <a:gd name="connsiteY69" fmla="*/ 598679 h 792351"/>
              <a:gd name="connsiteX70" fmla="*/ 134915 w 1371276"/>
              <a:gd name="connsiteY70" fmla="*/ 592722 h 792351"/>
              <a:gd name="connsiteX71" fmla="*/ 120022 w 1371276"/>
              <a:gd name="connsiteY71" fmla="*/ 580808 h 792351"/>
              <a:gd name="connsiteX72" fmla="*/ 108108 w 1371276"/>
              <a:gd name="connsiteY72" fmla="*/ 548045 h 792351"/>
              <a:gd name="connsiteX73" fmla="*/ 93216 w 1371276"/>
              <a:gd name="connsiteY73" fmla="*/ 533152 h 792351"/>
              <a:gd name="connsiteX74" fmla="*/ 84280 w 1371276"/>
              <a:gd name="connsiteY74" fmla="*/ 521238 h 792351"/>
              <a:gd name="connsiteX75" fmla="*/ 69387 w 1371276"/>
              <a:gd name="connsiteY75" fmla="*/ 506346 h 792351"/>
              <a:gd name="connsiteX76" fmla="*/ 54495 w 1371276"/>
              <a:gd name="connsiteY76" fmla="*/ 488475 h 792351"/>
              <a:gd name="connsiteX77" fmla="*/ 48538 w 1371276"/>
              <a:gd name="connsiteY77" fmla="*/ 467625 h 792351"/>
              <a:gd name="connsiteX78" fmla="*/ 36624 w 1371276"/>
              <a:gd name="connsiteY78" fmla="*/ 452733 h 792351"/>
              <a:gd name="connsiteX79" fmla="*/ 24710 w 1371276"/>
              <a:gd name="connsiteY79" fmla="*/ 440819 h 792351"/>
              <a:gd name="connsiteX80" fmla="*/ 12796 w 1371276"/>
              <a:gd name="connsiteY80" fmla="*/ 434862 h 792351"/>
              <a:gd name="connsiteX81" fmla="*/ 882 w 1371276"/>
              <a:gd name="connsiteY81" fmla="*/ 428905 h 792351"/>
              <a:gd name="connsiteX82" fmla="*/ 882 w 1371276"/>
              <a:gd name="connsiteY82" fmla="*/ 414012 h 792351"/>
              <a:gd name="connsiteX83" fmla="*/ 6839 w 1371276"/>
              <a:gd name="connsiteY83" fmla="*/ 405077 h 792351"/>
              <a:gd name="connsiteX84" fmla="*/ 18753 w 1371276"/>
              <a:gd name="connsiteY84" fmla="*/ 396141 h 792351"/>
              <a:gd name="connsiteX85" fmla="*/ 30667 w 1371276"/>
              <a:gd name="connsiteY85" fmla="*/ 384227 h 792351"/>
              <a:gd name="connsiteX86" fmla="*/ 42581 w 1371276"/>
              <a:gd name="connsiteY86" fmla="*/ 381249 h 792351"/>
              <a:gd name="connsiteX87" fmla="*/ 69387 w 1371276"/>
              <a:gd name="connsiteY87" fmla="*/ 363378 h 792351"/>
              <a:gd name="connsiteX88" fmla="*/ 81301 w 1371276"/>
              <a:gd name="connsiteY88" fmla="*/ 357421 h 792351"/>
              <a:gd name="connsiteX89" fmla="*/ 93216 w 1371276"/>
              <a:gd name="connsiteY89" fmla="*/ 339550 h 792351"/>
              <a:gd name="connsiteX90" fmla="*/ 108108 w 1371276"/>
              <a:gd name="connsiteY90" fmla="*/ 300829 h 792351"/>
              <a:gd name="connsiteX91" fmla="*/ 117044 w 1371276"/>
              <a:gd name="connsiteY91" fmla="*/ 268066 h 792351"/>
              <a:gd name="connsiteX92" fmla="*/ 123001 w 1371276"/>
              <a:gd name="connsiteY92" fmla="*/ 250195 h 792351"/>
              <a:gd name="connsiteX93" fmla="*/ 117044 w 1371276"/>
              <a:gd name="connsiteY93" fmla="*/ 229345 h 792351"/>
              <a:gd name="connsiteX94" fmla="*/ 111087 w 1371276"/>
              <a:gd name="connsiteY94" fmla="*/ 226367 h 792351"/>
              <a:gd name="connsiteX95" fmla="*/ 99173 w 1371276"/>
              <a:gd name="connsiteY95" fmla="*/ 214453 h 792351"/>
              <a:gd name="connsiteX96" fmla="*/ 99173 w 1371276"/>
              <a:gd name="connsiteY96" fmla="*/ 199560 h 792351"/>
              <a:gd name="connsiteX97" fmla="*/ 105130 w 1371276"/>
              <a:gd name="connsiteY97" fmla="*/ 178711 h 792351"/>
              <a:gd name="connsiteX98" fmla="*/ 128958 w 1371276"/>
              <a:gd name="connsiteY98" fmla="*/ 172754 h 792351"/>
              <a:gd name="connsiteX99" fmla="*/ 158743 w 1371276"/>
              <a:gd name="connsiteY99" fmla="*/ 178711 h 792351"/>
              <a:gd name="connsiteX100" fmla="*/ 191506 w 1371276"/>
              <a:gd name="connsiteY100" fmla="*/ 187646 h 792351"/>
              <a:gd name="connsiteX101" fmla="*/ 206399 w 1371276"/>
              <a:gd name="connsiteY101" fmla="*/ 187646 h 792351"/>
              <a:gd name="connsiteX102" fmla="*/ 212356 w 1371276"/>
              <a:gd name="connsiteY102" fmla="*/ 172754 h 792351"/>
              <a:gd name="connsiteX103" fmla="*/ 215334 w 1371276"/>
              <a:gd name="connsiteY103" fmla="*/ 154883 h 792351"/>
              <a:gd name="connsiteX104" fmla="*/ 221291 w 1371276"/>
              <a:gd name="connsiteY104" fmla="*/ 139990 h 792351"/>
              <a:gd name="connsiteX105" fmla="*/ 236184 w 1371276"/>
              <a:gd name="connsiteY105" fmla="*/ 122119 h 79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371276" h="792351">
                <a:moveTo>
                  <a:pt x="1207175" y="0"/>
                </a:moveTo>
                <a:cubicBezTo>
                  <a:pt x="1225294" y="19608"/>
                  <a:pt x="1243413" y="39217"/>
                  <a:pt x="1254831" y="47656"/>
                </a:cubicBezTo>
                <a:cubicBezTo>
                  <a:pt x="1266249" y="56095"/>
                  <a:pt x="1269228" y="48153"/>
                  <a:pt x="1275681" y="50635"/>
                </a:cubicBezTo>
                <a:cubicBezTo>
                  <a:pt x="1282135" y="53117"/>
                  <a:pt x="1293552" y="62549"/>
                  <a:pt x="1293552" y="62549"/>
                </a:cubicBezTo>
                <a:cubicBezTo>
                  <a:pt x="1298020" y="66024"/>
                  <a:pt x="1302487" y="71484"/>
                  <a:pt x="1302487" y="71484"/>
                </a:cubicBezTo>
                <a:lnTo>
                  <a:pt x="1314401" y="83398"/>
                </a:lnTo>
                <a:cubicBezTo>
                  <a:pt x="1318372" y="85880"/>
                  <a:pt x="1321847" y="84888"/>
                  <a:pt x="1326315" y="86377"/>
                </a:cubicBezTo>
                <a:cubicBezTo>
                  <a:pt x="1330783" y="87866"/>
                  <a:pt x="1335747" y="88859"/>
                  <a:pt x="1341208" y="92334"/>
                </a:cubicBezTo>
                <a:cubicBezTo>
                  <a:pt x="1346669" y="95809"/>
                  <a:pt x="1359079" y="107226"/>
                  <a:pt x="1359079" y="107226"/>
                </a:cubicBezTo>
                <a:cubicBezTo>
                  <a:pt x="1364043" y="111197"/>
                  <a:pt x="1372979" y="112191"/>
                  <a:pt x="1370993" y="116162"/>
                </a:cubicBezTo>
                <a:cubicBezTo>
                  <a:pt x="1369007" y="120133"/>
                  <a:pt x="1353618" y="126091"/>
                  <a:pt x="1347165" y="131055"/>
                </a:cubicBezTo>
                <a:cubicBezTo>
                  <a:pt x="1340712" y="136019"/>
                  <a:pt x="1338229" y="141479"/>
                  <a:pt x="1332272" y="145947"/>
                </a:cubicBezTo>
                <a:cubicBezTo>
                  <a:pt x="1326315" y="150415"/>
                  <a:pt x="1319862" y="153393"/>
                  <a:pt x="1311423" y="157861"/>
                </a:cubicBezTo>
                <a:cubicBezTo>
                  <a:pt x="1302984" y="162329"/>
                  <a:pt x="1290077" y="168783"/>
                  <a:pt x="1281638" y="172754"/>
                </a:cubicBezTo>
                <a:cubicBezTo>
                  <a:pt x="1273199" y="176725"/>
                  <a:pt x="1266745" y="177718"/>
                  <a:pt x="1260788" y="181689"/>
                </a:cubicBezTo>
                <a:cubicBezTo>
                  <a:pt x="1254831" y="185660"/>
                  <a:pt x="1251356" y="191121"/>
                  <a:pt x="1245896" y="196582"/>
                </a:cubicBezTo>
                <a:cubicBezTo>
                  <a:pt x="1240436" y="202043"/>
                  <a:pt x="1232989" y="208000"/>
                  <a:pt x="1228025" y="214453"/>
                </a:cubicBezTo>
                <a:cubicBezTo>
                  <a:pt x="1223061" y="220906"/>
                  <a:pt x="1219586" y="227856"/>
                  <a:pt x="1216111" y="235302"/>
                </a:cubicBezTo>
                <a:cubicBezTo>
                  <a:pt x="1212636" y="242748"/>
                  <a:pt x="1211146" y="252180"/>
                  <a:pt x="1207175" y="259130"/>
                </a:cubicBezTo>
                <a:cubicBezTo>
                  <a:pt x="1203204" y="266080"/>
                  <a:pt x="1198240" y="271540"/>
                  <a:pt x="1192283" y="277001"/>
                </a:cubicBezTo>
                <a:cubicBezTo>
                  <a:pt x="1186326" y="282462"/>
                  <a:pt x="1177390" y="285937"/>
                  <a:pt x="1171433" y="291894"/>
                </a:cubicBezTo>
                <a:cubicBezTo>
                  <a:pt x="1165476" y="297851"/>
                  <a:pt x="1162498" y="304800"/>
                  <a:pt x="1156541" y="312743"/>
                </a:cubicBezTo>
                <a:cubicBezTo>
                  <a:pt x="1150584" y="320686"/>
                  <a:pt x="1141648" y="330118"/>
                  <a:pt x="1135691" y="339550"/>
                </a:cubicBezTo>
                <a:cubicBezTo>
                  <a:pt x="1129734" y="348982"/>
                  <a:pt x="1124770" y="357918"/>
                  <a:pt x="1120799" y="369335"/>
                </a:cubicBezTo>
                <a:cubicBezTo>
                  <a:pt x="1116828" y="380752"/>
                  <a:pt x="1114345" y="397630"/>
                  <a:pt x="1111863" y="408055"/>
                </a:cubicBezTo>
                <a:cubicBezTo>
                  <a:pt x="1109381" y="418480"/>
                  <a:pt x="1108388" y="424437"/>
                  <a:pt x="1105906" y="431883"/>
                </a:cubicBezTo>
                <a:cubicBezTo>
                  <a:pt x="1103424" y="439329"/>
                  <a:pt x="1101439" y="445287"/>
                  <a:pt x="1096971" y="452733"/>
                </a:cubicBezTo>
                <a:cubicBezTo>
                  <a:pt x="1092503" y="460179"/>
                  <a:pt x="1083568" y="468122"/>
                  <a:pt x="1079100" y="476561"/>
                </a:cubicBezTo>
                <a:cubicBezTo>
                  <a:pt x="1074632" y="485000"/>
                  <a:pt x="1074632" y="492942"/>
                  <a:pt x="1070164" y="503367"/>
                </a:cubicBezTo>
                <a:cubicBezTo>
                  <a:pt x="1065696" y="513792"/>
                  <a:pt x="1052293" y="539109"/>
                  <a:pt x="1052293" y="539109"/>
                </a:cubicBezTo>
                <a:cubicBezTo>
                  <a:pt x="1047329" y="549534"/>
                  <a:pt x="1045343" y="556484"/>
                  <a:pt x="1040379" y="565916"/>
                </a:cubicBezTo>
                <a:cubicBezTo>
                  <a:pt x="1035415" y="575348"/>
                  <a:pt x="1029954" y="588751"/>
                  <a:pt x="1022508" y="595701"/>
                </a:cubicBezTo>
                <a:cubicBezTo>
                  <a:pt x="1015062" y="602651"/>
                  <a:pt x="1003644" y="604637"/>
                  <a:pt x="995701" y="607615"/>
                </a:cubicBezTo>
                <a:cubicBezTo>
                  <a:pt x="987758" y="610593"/>
                  <a:pt x="983787" y="613076"/>
                  <a:pt x="974852" y="613572"/>
                </a:cubicBezTo>
                <a:cubicBezTo>
                  <a:pt x="965917" y="614068"/>
                  <a:pt x="950031" y="607118"/>
                  <a:pt x="942088" y="610593"/>
                </a:cubicBezTo>
                <a:cubicBezTo>
                  <a:pt x="934145" y="614068"/>
                  <a:pt x="931167" y="627968"/>
                  <a:pt x="927196" y="634421"/>
                </a:cubicBezTo>
                <a:cubicBezTo>
                  <a:pt x="923225" y="640874"/>
                  <a:pt x="924217" y="644350"/>
                  <a:pt x="918260" y="649314"/>
                </a:cubicBezTo>
                <a:cubicBezTo>
                  <a:pt x="912303" y="654278"/>
                  <a:pt x="900390" y="661227"/>
                  <a:pt x="891454" y="664206"/>
                </a:cubicBezTo>
                <a:cubicBezTo>
                  <a:pt x="882518" y="667185"/>
                  <a:pt x="873582" y="667185"/>
                  <a:pt x="864647" y="667185"/>
                </a:cubicBezTo>
                <a:cubicBezTo>
                  <a:pt x="855712" y="667185"/>
                  <a:pt x="848266" y="663710"/>
                  <a:pt x="837841" y="664206"/>
                </a:cubicBezTo>
                <a:cubicBezTo>
                  <a:pt x="827416" y="664702"/>
                  <a:pt x="814509" y="671652"/>
                  <a:pt x="802099" y="670163"/>
                </a:cubicBezTo>
                <a:cubicBezTo>
                  <a:pt x="789688" y="668674"/>
                  <a:pt x="773306" y="659242"/>
                  <a:pt x="763378" y="655271"/>
                </a:cubicBezTo>
                <a:cubicBezTo>
                  <a:pt x="753450" y="651300"/>
                  <a:pt x="750472" y="649313"/>
                  <a:pt x="742529" y="646335"/>
                </a:cubicBezTo>
                <a:cubicBezTo>
                  <a:pt x="734586" y="643357"/>
                  <a:pt x="723665" y="637400"/>
                  <a:pt x="715722" y="637400"/>
                </a:cubicBezTo>
                <a:cubicBezTo>
                  <a:pt x="707779" y="637400"/>
                  <a:pt x="702816" y="642364"/>
                  <a:pt x="694873" y="646335"/>
                </a:cubicBezTo>
                <a:cubicBezTo>
                  <a:pt x="686930" y="650306"/>
                  <a:pt x="678491" y="654775"/>
                  <a:pt x="668066" y="661228"/>
                </a:cubicBezTo>
                <a:cubicBezTo>
                  <a:pt x="657641" y="667681"/>
                  <a:pt x="642252" y="678603"/>
                  <a:pt x="632324" y="685056"/>
                </a:cubicBezTo>
                <a:cubicBezTo>
                  <a:pt x="622396" y="691509"/>
                  <a:pt x="615446" y="695977"/>
                  <a:pt x="608496" y="699948"/>
                </a:cubicBezTo>
                <a:cubicBezTo>
                  <a:pt x="601546" y="703919"/>
                  <a:pt x="600057" y="705905"/>
                  <a:pt x="590625" y="708884"/>
                </a:cubicBezTo>
                <a:cubicBezTo>
                  <a:pt x="581193" y="711863"/>
                  <a:pt x="561833" y="716330"/>
                  <a:pt x="551905" y="717819"/>
                </a:cubicBezTo>
                <a:cubicBezTo>
                  <a:pt x="541977" y="719308"/>
                  <a:pt x="538005" y="713848"/>
                  <a:pt x="531055" y="717819"/>
                </a:cubicBezTo>
                <a:cubicBezTo>
                  <a:pt x="524105" y="721790"/>
                  <a:pt x="516659" y="734697"/>
                  <a:pt x="510206" y="741647"/>
                </a:cubicBezTo>
                <a:cubicBezTo>
                  <a:pt x="503753" y="748597"/>
                  <a:pt x="492335" y="759518"/>
                  <a:pt x="492335" y="759518"/>
                </a:cubicBezTo>
                <a:lnTo>
                  <a:pt x="474464" y="777389"/>
                </a:lnTo>
                <a:cubicBezTo>
                  <a:pt x="469003" y="782850"/>
                  <a:pt x="466024" y="791289"/>
                  <a:pt x="459571" y="792282"/>
                </a:cubicBezTo>
                <a:cubicBezTo>
                  <a:pt x="453117" y="793275"/>
                  <a:pt x="435743" y="783346"/>
                  <a:pt x="435743" y="783346"/>
                </a:cubicBezTo>
                <a:cubicBezTo>
                  <a:pt x="424326" y="778878"/>
                  <a:pt x="405958" y="770439"/>
                  <a:pt x="391066" y="765475"/>
                </a:cubicBezTo>
                <a:cubicBezTo>
                  <a:pt x="376174" y="760511"/>
                  <a:pt x="356813" y="757532"/>
                  <a:pt x="346388" y="753561"/>
                </a:cubicBezTo>
                <a:cubicBezTo>
                  <a:pt x="335963" y="749590"/>
                  <a:pt x="334970" y="746115"/>
                  <a:pt x="328517" y="741647"/>
                </a:cubicBezTo>
                <a:cubicBezTo>
                  <a:pt x="322064" y="737179"/>
                  <a:pt x="313128" y="732215"/>
                  <a:pt x="307668" y="726755"/>
                </a:cubicBezTo>
                <a:cubicBezTo>
                  <a:pt x="302208" y="721295"/>
                  <a:pt x="303697" y="714841"/>
                  <a:pt x="295754" y="708884"/>
                </a:cubicBezTo>
                <a:cubicBezTo>
                  <a:pt x="287811" y="702927"/>
                  <a:pt x="268947" y="695481"/>
                  <a:pt x="260012" y="691013"/>
                </a:cubicBezTo>
                <a:lnTo>
                  <a:pt x="242141" y="682077"/>
                </a:lnTo>
                <a:cubicBezTo>
                  <a:pt x="237673" y="679595"/>
                  <a:pt x="237176" y="682077"/>
                  <a:pt x="233205" y="676120"/>
                </a:cubicBezTo>
                <a:cubicBezTo>
                  <a:pt x="229234" y="670163"/>
                  <a:pt x="222781" y="653781"/>
                  <a:pt x="218313" y="646335"/>
                </a:cubicBezTo>
                <a:cubicBezTo>
                  <a:pt x="213845" y="638889"/>
                  <a:pt x="206399" y="631443"/>
                  <a:pt x="206399" y="631443"/>
                </a:cubicBezTo>
                <a:cubicBezTo>
                  <a:pt x="203421" y="626975"/>
                  <a:pt x="204413" y="623997"/>
                  <a:pt x="200442" y="619529"/>
                </a:cubicBezTo>
                <a:cubicBezTo>
                  <a:pt x="196471" y="615061"/>
                  <a:pt x="188032" y="608111"/>
                  <a:pt x="182571" y="604636"/>
                </a:cubicBezTo>
                <a:cubicBezTo>
                  <a:pt x="177110" y="601161"/>
                  <a:pt x="173635" y="599672"/>
                  <a:pt x="167678" y="598679"/>
                </a:cubicBezTo>
                <a:cubicBezTo>
                  <a:pt x="161721" y="597686"/>
                  <a:pt x="146829" y="598679"/>
                  <a:pt x="146829" y="598679"/>
                </a:cubicBezTo>
                <a:cubicBezTo>
                  <a:pt x="141368" y="597686"/>
                  <a:pt x="139383" y="595701"/>
                  <a:pt x="134915" y="592722"/>
                </a:cubicBezTo>
                <a:cubicBezTo>
                  <a:pt x="130447" y="589744"/>
                  <a:pt x="124490" y="588254"/>
                  <a:pt x="120022" y="580808"/>
                </a:cubicBezTo>
                <a:cubicBezTo>
                  <a:pt x="115554" y="573362"/>
                  <a:pt x="112576" y="555988"/>
                  <a:pt x="108108" y="548045"/>
                </a:cubicBezTo>
                <a:cubicBezTo>
                  <a:pt x="103640" y="540102"/>
                  <a:pt x="93216" y="533152"/>
                  <a:pt x="93216" y="533152"/>
                </a:cubicBezTo>
                <a:cubicBezTo>
                  <a:pt x="89245" y="528684"/>
                  <a:pt x="88251" y="525706"/>
                  <a:pt x="84280" y="521238"/>
                </a:cubicBezTo>
                <a:cubicBezTo>
                  <a:pt x="80308" y="516770"/>
                  <a:pt x="69387" y="506346"/>
                  <a:pt x="69387" y="506346"/>
                </a:cubicBezTo>
                <a:cubicBezTo>
                  <a:pt x="64423" y="500886"/>
                  <a:pt x="57970" y="494928"/>
                  <a:pt x="54495" y="488475"/>
                </a:cubicBezTo>
                <a:cubicBezTo>
                  <a:pt x="51020" y="482022"/>
                  <a:pt x="51516" y="473582"/>
                  <a:pt x="48538" y="467625"/>
                </a:cubicBezTo>
                <a:cubicBezTo>
                  <a:pt x="45559" y="461668"/>
                  <a:pt x="36624" y="452733"/>
                  <a:pt x="36624" y="452733"/>
                </a:cubicBezTo>
                <a:cubicBezTo>
                  <a:pt x="32653" y="448265"/>
                  <a:pt x="24710" y="440819"/>
                  <a:pt x="24710" y="440819"/>
                </a:cubicBezTo>
                <a:cubicBezTo>
                  <a:pt x="20739" y="437841"/>
                  <a:pt x="12796" y="434862"/>
                  <a:pt x="12796" y="434862"/>
                </a:cubicBezTo>
                <a:cubicBezTo>
                  <a:pt x="8825" y="432876"/>
                  <a:pt x="2868" y="432380"/>
                  <a:pt x="882" y="428905"/>
                </a:cubicBezTo>
                <a:cubicBezTo>
                  <a:pt x="-1104" y="425430"/>
                  <a:pt x="882" y="414012"/>
                  <a:pt x="882" y="414012"/>
                </a:cubicBezTo>
                <a:cubicBezTo>
                  <a:pt x="1875" y="410041"/>
                  <a:pt x="6839" y="405077"/>
                  <a:pt x="6839" y="405077"/>
                </a:cubicBezTo>
                <a:cubicBezTo>
                  <a:pt x="9817" y="402099"/>
                  <a:pt x="18753" y="396141"/>
                  <a:pt x="18753" y="396141"/>
                </a:cubicBezTo>
                <a:cubicBezTo>
                  <a:pt x="22724" y="392666"/>
                  <a:pt x="26696" y="386709"/>
                  <a:pt x="30667" y="384227"/>
                </a:cubicBezTo>
                <a:cubicBezTo>
                  <a:pt x="34638" y="381745"/>
                  <a:pt x="36128" y="384724"/>
                  <a:pt x="42581" y="381249"/>
                </a:cubicBezTo>
                <a:cubicBezTo>
                  <a:pt x="49034" y="377774"/>
                  <a:pt x="62934" y="367349"/>
                  <a:pt x="69387" y="363378"/>
                </a:cubicBezTo>
                <a:cubicBezTo>
                  <a:pt x="75840" y="359407"/>
                  <a:pt x="77330" y="361392"/>
                  <a:pt x="81301" y="357421"/>
                </a:cubicBezTo>
                <a:cubicBezTo>
                  <a:pt x="85272" y="353450"/>
                  <a:pt x="88748" y="348982"/>
                  <a:pt x="93216" y="339550"/>
                </a:cubicBezTo>
                <a:cubicBezTo>
                  <a:pt x="97684" y="330118"/>
                  <a:pt x="104137" y="312743"/>
                  <a:pt x="108108" y="300829"/>
                </a:cubicBezTo>
                <a:cubicBezTo>
                  <a:pt x="112079" y="288915"/>
                  <a:pt x="114562" y="276505"/>
                  <a:pt x="117044" y="268066"/>
                </a:cubicBezTo>
                <a:cubicBezTo>
                  <a:pt x="119526" y="259627"/>
                  <a:pt x="123001" y="256648"/>
                  <a:pt x="123001" y="250195"/>
                </a:cubicBezTo>
                <a:cubicBezTo>
                  <a:pt x="123001" y="243742"/>
                  <a:pt x="117044" y="229345"/>
                  <a:pt x="117044" y="229345"/>
                </a:cubicBezTo>
                <a:cubicBezTo>
                  <a:pt x="115058" y="225374"/>
                  <a:pt x="111087" y="226367"/>
                  <a:pt x="111087" y="226367"/>
                </a:cubicBezTo>
                <a:cubicBezTo>
                  <a:pt x="108108" y="223885"/>
                  <a:pt x="101159" y="218921"/>
                  <a:pt x="99173" y="214453"/>
                </a:cubicBezTo>
                <a:cubicBezTo>
                  <a:pt x="97187" y="209985"/>
                  <a:pt x="98180" y="205517"/>
                  <a:pt x="99173" y="199560"/>
                </a:cubicBezTo>
                <a:cubicBezTo>
                  <a:pt x="100166" y="193603"/>
                  <a:pt x="100166" y="183179"/>
                  <a:pt x="105130" y="178711"/>
                </a:cubicBezTo>
                <a:cubicBezTo>
                  <a:pt x="110094" y="174243"/>
                  <a:pt x="120023" y="172754"/>
                  <a:pt x="128958" y="172754"/>
                </a:cubicBezTo>
                <a:cubicBezTo>
                  <a:pt x="137893" y="172754"/>
                  <a:pt x="148318" y="176229"/>
                  <a:pt x="158743" y="178711"/>
                </a:cubicBezTo>
                <a:cubicBezTo>
                  <a:pt x="169168" y="181193"/>
                  <a:pt x="183563" y="186157"/>
                  <a:pt x="191506" y="187646"/>
                </a:cubicBezTo>
                <a:cubicBezTo>
                  <a:pt x="199449" y="189135"/>
                  <a:pt x="202924" y="190128"/>
                  <a:pt x="206399" y="187646"/>
                </a:cubicBezTo>
                <a:cubicBezTo>
                  <a:pt x="209874" y="185164"/>
                  <a:pt x="210867" y="178215"/>
                  <a:pt x="212356" y="172754"/>
                </a:cubicBezTo>
                <a:cubicBezTo>
                  <a:pt x="213845" y="167294"/>
                  <a:pt x="215334" y="154883"/>
                  <a:pt x="215334" y="154883"/>
                </a:cubicBezTo>
                <a:cubicBezTo>
                  <a:pt x="216823" y="149422"/>
                  <a:pt x="217816" y="145451"/>
                  <a:pt x="221291" y="139990"/>
                </a:cubicBezTo>
                <a:cubicBezTo>
                  <a:pt x="224766" y="134529"/>
                  <a:pt x="230475" y="128324"/>
                  <a:pt x="236184" y="122119"/>
                </a:cubicBezTo>
              </a:path>
            </a:pathLst>
          </a:cu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6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00662C7-C5BF-4A3E-88B3-959D48DE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309561"/>
            <a:ext cx="8156575" cy="800712"/>
          </a:xfrm>
        </p:spPr>
        <p:txBody>
          <a:bodyPr/>
          <a:lstStyle/>
          <a:p>
            <a:r>
              <a:rPr lang="en-GB" dirty="0"/>
              <a:t>Connecting Europe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DB5E64-CDAA-49C7-A605-70ADFF2390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2873B0-EDB8-48DA-ABB8-FC9C81CD783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DB98C19-4837-4CF2-9816-7571A656D6BF}"/>
              </a:ext>
            </a:extLst>
          </p:cNvPr>
          <p:cNvGrpSpPr/>
          <p:nvPr/>
        </p:nvGrpSpPr>
        <p:grpSpPr>
          <a:xfrm>
            <a:off x="4898351" y="418942"/>
            <a:ext cx="3406396" cy="738664"/>
            <a:chOff x="5513131" y="289468"/>
            <a:chExt cx="3406396" cy="738664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6D4941A3-4366-483A-87BB-BA3EF0F1A245}"/>
                </a:ext>
              </a:extLst>
            </p:cNvPr>
            <p:cNvCxnSpPr/>
            <p:nvPr/>
          </p:nvCxnSpPr>
          <p:spPr>
            <a:xfrm>
              <a:off x="5513131" y="371671"/>
              <a:ext cx="360000" cy="0"/>
            </a:xfrm>
            <a:prstGeom prst="line">
              <a:avLst/>
            </a:prstGeom>
            <a:ln w="254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F5F02FC6-2B8E-4189-A43E-9F759B738554}"/>
                </a:ext>
              </a:extLst>
            </p:cNvPr>
            <p:cNvCxnSpPr/>
            <p:nvPr/>
          </p:nvCxnSpPr>
          <p:spPr>
            <a:xfrm>
              <a:off x="5517739" y="555560"/>
              <a:ext cx="360000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F6A861C9-31B7-4A4E-B3AB-A39EEB7AE476}"/>
                </a:ext>
              </a:extLst>
            </p:cNvPr>
            <p:cNvSpPr txBox="1"/>
            <p:nvPr/>
          </p:nvSpPr>
          <p:spPr>
            <a:xfrm>
              <a:off x="5963590" y="289468"/>
              <a:ext cx="2955937" cy="7386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HS</a:t>
              </a:r>
              <a:r>
                <a:rPr lang="cs-CZ" sz="1200" dirty="0"/>
                <a:t>R</a:t>
              </a:r>
              <a:r>
                <a:rPr lang="en-GB" sz="1200" dirty="0"/>
                <a:t> </a:t>
              </a:r>
              <a:r>
                <a:rPr lang="cs-CZ" sz="1200" dirty="0"/>
                <a:t>line </a:t>
              </a:r>
              <a:r>
                <a:rPr lang="en-GB" sz="1200" dirty="0"/>
                <a:t>in operation</a:t>
              </a:r>
              <a:r>
                <a:rPr lang="cs-CZ" sz="1200" dirty="0"/>
                <a:t> </a:t>
              </a:r>
              <a:r>
                <a:rPr lang="en-GB" sz="1200" dirty="0"/>
                <a:t>(200+ km/h)</a:t>
              </a:r>
            </a:p>
            <a:p>
              <a:r>
                <a:rPr lang="en-GB" sz="1200" dirty="0"/>
                <a:t>HS</a:t>
              </a:r>
              <a:r>
                <a:rPr lang="cs-CZ" sz="1200" dirty="0"/>
                <a:t>R</a:t>
              </a:r>
              <a:r>
                <a:rPr lang="en-GB" sz="1200" dirty="0"/>
                <a:t> </a:t>
              </a:r>
              <a:r>
                <a:rPr lang="cs-CZ" sz="1200" dirty="0"/>
                <a:t>line </a:t>
              </a:r>
              <a:r>
                <a:rPr lang="en-GB" sz="1200" dirty="0"/>
                <a:t>upgrade</a:t>
              </a:r>
            </a:p>
            <a:p>
              <a:r>
                <a:rPr lang="en-GB" sz="1200" dirty="0"/>
                <a:t>HS</a:t>
              </a:r>
              <a:r>
                <a:rPr lang="cs-CZ" sz="1200" dirty="0"/>
                <a:t>R</a:t>
              </a:r>
              <a:r>
                <a:rPr lang="en-GB" sz="1200" dirty="0"/>
                <a:t> </a:t>
              </a:r>
              <a:r>
                <a:rPr lang="cs-CZ" sz="1200" dirty="0"/>
                <a:t>line </a:t>
              </a:r>
              <a:r>
                <a:rPr lang="en-GB" sz="1200" dirty="0"/>
                <a:t>planned/under construction</a:t>
              </a:r>
            </a:p>
            <a:p>
              <a:endParaRPr lang="cs-CZ" sz="1200" dirty="0"/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445AAE6B-7892-4FA3-9DB3-2C23C9C6D9FF}"/>
                </a:ext>
              </a:extLst>
            </p:cNvPr>
            <p:cNvCxnSpPr/>
            <p:nvPr/>
          </p:nvCxnSpPr>
          <p:spPr>
            <a:xfrm>
              <a:off x="5517739" y="739413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CCDA4609-2399-45CE-961F-F79747805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" y="1018800"/>
            <a:ext cx="7305848" cy="5169600"/>
          </a:xfrm>
        </p:spPr>
      </p:pic>
    </p:spTree>
    <p:extLst>
      <p:ext uri="{BB962C8B-B14F-4D97-AF65-F5344CB8AC3E}">
        <p14:creationId xmlns:p14="http://schemas.microsoft.com/office/powerpoint/2010/main" val="36821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obsah 15" descr="Obsah obrázku mapa&#10;&#10;Popis byl vytvořen automaticky">
            <a:extLst>
              <a:ext uri="{FF2B5EF4-FFF2-40B4-BE49-F238E27FC236}">
                <a16:creationId xmlns:a16="http://schemas.microsoft.com/office/drawing/2014/main" id="{C96DCB60-3849-4EFE-A97A-734198DC4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" y="607362"/>
            <a:ext cx="7892968" cy="5580000"/>
          </a:xfrm>
        </p:spPr>
      </p:pic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Planned network of Rapid </a:t>
            </a:r>
            <a:r>
              <a:rPr lang="cs-CZ" dirty="0" err="1"/>
              <a:t>Connections</a:t>
            </a:r>
            <a:r>
              <a:rPr lang="en-US" dirty="0"/>
              <a:t> in Czechia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069D0DC-292B-43DC-A90E-DB9028B1A82F}"/>
              </a:ext>
            </a:extLst>
          </p:cNvPr>
          <p:cNvGrpSpPr/>
          <p:nvPr/>
        </p:nvGrpSpPr>
        <p:grpSpPr>
          <a:xfrm>
            <a:off x="66682" y="5457237"/>
            <a:ext cx="6388911" cy="656812"/>
            <a:chOff x="66682" y="5457237"/>
            <a:chExt cx="6388911" cy="6568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6BCED32-5970-434A-983A-E6D2A328F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"/>
            <a:stretch/>
          </p:blipFill>
          <p:spPr>
            <a:xfrm>
              <a:off x="66682" y="5457237"/>
              <a:ext cx="5367071" cy="606300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58239BD7-E62B-4F27-902E-2EA8E62A4385}"/>
                </a:ext>
              </a:extLst>
            </p:cNvPr>
            <p:cNvSpPr txBox="1"/>
            <p:nvPr/>
          </p:nvSpPr>
          <p:spPr>
            <a:xfrm>
              <a:off x="6050033" y="6021716"/>
              <a:ext cx="405560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600" b="1" i="1" dirty="0"/>
                <a:t>Budapest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0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79260-53F7-4CD8-A3F7-9E550C6F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 to HS</a:t>
            </a:r>
            <a:r>
              <a:rPr lang="cs-CZ" dirty="0"/>
              <a:t>R</a:t>
            </a:r>
            <a:r>
              <a:rPr lang="en-GB" dirty="0"/>
              <a:t> implementation </a:t>
            </a:r>
            <a:r>
              <a:rPr lang="cs-CZ" dirty="0"/>
              <a:t>i</a:t>
            </a:r>
            <a:r>
              <a:rPr lang="en-GB" dirty="0"/>
              <a:t>n Czechia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FE24CF-8A3C-4C85-984B-7081B32ACD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AE0894-C3E6-4F32-B543-2C4F883E29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Highspeed railway development in the </a:t>
            </a:r>
            <a:r>
              <a:rPr lang="en-US" dirty="0" err="1">
                <a:solidFill>
                  <a:schemeClr val="accent1"/>
                </a:solidFill>
              </a:rPr>
              <a:t>Visegrad</a:t>
            </a:r>
            <a:r>
              <a:rPr lang="en-US" dirty="0">
                <a:solidFill>
                  <a:schemeClr val="accent1"/>
                </a:solidFill>
              </a:rPr>
              <a:t> countries </a:t>
            </a:r>
          </a:p>
        </p:txBody>
      </p:sp>
      <p:sp>
        <p:nvSpPr>
          <p:cNvPr id="31" name="Šipka: dvojitá 15">
            <a:extLst>
              <a:ext uri="{FF2B5EF4-FFF2-40B4-BE49-F238E27FC236}">
                <a16:creationId xmlns:a16="http://schemas.microsoft.com/office/drawing/2014/main" id="{0D7830C8-D669-490B-A1D0-6CCC9E745927}"/>
              </a:ext>
            </a:extLst>
          </p:cNvPr>
          <p:cNvSpPr/>
          <p:nvPr/>
        </p:nvSpPr>
        <p:spPr>
          <a:xfrm rot="5400000">
            <a:off x="891534" y="1375433"/>
            <a:ext cx="720000" cy="1509294"/>
          </a:xfrm>
          <a:custGeom>
            <a:avLst/>
            <a:gdLst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98091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39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58768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4893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19445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51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1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2 w 1652648"/>
              <a:gd name="connsiteY5" fmla="*/ 668594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5 w 1652648"/>
              <a:gd name="connsiteY5" fmla="*/ 688258 h 1396181"/>
              <a:gd name="connsiteX6" fmla="*/ 0 w 1652648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609625 w 1411855"/>
              <a:gd name="connsiteY5" fmla="*/ 688258 h 1396181"/>
              <a:gd name="connsiteX6" fmla="*/ 0 w 1411855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502605 w 1411855"/>
              <a:gd name="connsiteY5" fmla="*/ 688258 h 1396181"/>
              <a:gd name="connsiteX6" fmla="*/ 0 w 1411855"/>
              <a:gd name="connsiteY6" fmla="*/ 0 h 1396181"/>
              <a:gd name="connsiteX0" fmla="*/ 35357 w 1447212"/>
              <a:gd name="connsiteY0" fmla="*/ 0 h 1396181"/>
              <a:gd name="connsiteX1" fmla="*/ 989915 w 1447212"/>
              <a:gd name="connsiteY1" fmla="*/ 0 h 1396181"/>
              <a:gd name="connsiteX2" fmla="*/ 1447212 w 1447212"/>
              <a:gd name="connsiteY2" fmla="*/ 717756 h 1396181"/>
              <a:gd name="connsiteX3" fmla="*/ 989915 w 1447212"/>
              <a:gd name="connsiteY3" fmla="*/ 1396181 h 1396181"/>
              <a:gd name="connsiteX4" fmla="*/ -1 w 1447212"/>
              <a:gd name="connsiteY4" fmla="*/ 1396181 h 1396181"/>
              <a:gd name="connsiteX5" fmla="*/ 537962 w 1447212"/>
              <a:gd name="connsiteY5" fmla="*/ 688258 h 1396181"/>
              <a:gd name="connsiteX6" fmla="*/ 35357 w 1447212"/>
              <a:gd name="connsiteY6" fmla="*/ 0 h 1396181"/>
              <a:gd name="connsiteX0" fmla="*/ 0 w 1482567"/>
              <a:gd name="connsiteY0" fmla="*/ 0 h 1396181"/>
              <a:gd name="connsiteX1" fmla="*/ 1025270 w 1482567"/>
              <a:gd name="connsiteY1" fmla="*/ 0 h 1396181"/>
              <a:gd name="connsiteX2" fmla="*/ 1482567 w 1482567"/>
              <a:gd name="connsiteY2" fmla="*/ 717756 h 1396181"/>
              <a:gd name="connsiteX3" fmla="*/ 1025270 w 1482567"/>
              <a:gd name="connsiteY3" fmla="*/ 1396181 h 1396181"/>
              <a:gd name="connsiteX4" fmla="*/ 35354 w 1482567"/>
              <a:gd name="connsiteY4" fmla="*/ 1396181 h 1396181"/>
              <a:gd name="connsiteX5" fmla="*/ 573317 w 1482567"/>
              <a:gd name="connsiteY5" fmla="*/ 688258 h 1396181"/>
              <a:gd name="connsiteX6" fmla="*/ 0 w 1482567"/>
              <a:gd name="connsiteY6" fmla="*/ 0 h 1396181"/>
              <a:gd name="connsiteX0" fmla="*/ 0 w 1464887"/>
              <a:gd name="connsiteY0" fmla="*/ 0 h 1396181"/>
              <a:gd name="connsiteX1" fmla="*/ 1007590 w 1464887"/>
              <a:gd name="connsiteY1" fmla="*/ 0 h 1396181"/>
              <a:gd name="connsiteX2" fmla="*/ 1464887 w 1464887"/>
              <a:gd name="connsiteY2" fmla="*/ 717756 h 1396181"/>
              <a:gd name="connsiteX3" fmla="*/ 1007590 w 1464887"/>
              <a:gd name="connsiteY3" fmla="*/ 1396181 h 1396181"/>
              <a:gd name="connsiteX4" fmla="*/ 17674 w 1464887"/>
              <a:gd name="connsiteY4" fmla="*/ 1396181 h 1396181"/>
              <a:gd name="connsiteX5" fmla="*/ 555637 w 1464887"/>
              <a:gd name="connsiteY5" fmla="*/ 688258 h 1396181"/>
              <a:gd name="connsiteX6" fmla="*/ 0 w 1464887"/>
              <a:gd name="connsiteY6" fmla="*/ 0 h 1396181"/>
              <a:gd name="connsiteX0" fmla="*/ 12 w 1447214"/>
              <a:gd name="connsiteY0" fmla="*/ 9154 h 1396181"/>
              <a:gd name="connsiteX1" fmla="*/ 989917 w 1447214"/>
              <a:gd name="connsiteY1" fmla="*/ 0 h 1396181"/>
              <a:gd name="connsiteX2" fmla="*/ 1447214 w 1447214"/>
              <a:gd name="connsiteY2" fmla="*/ 717756 h 1396181"/>
              <a:gd name="connsiteX3" fmla="*/ 989917 w 1447214"/>
              <a:gd name="connsiteY3" fmla="*/ 1396181 h 1396181"/>
              <a:gd name="connsiteX4" fmla="*/ 1 w 1447214"/>
              <a:gd name="connsiteY4" fmla="*/ 1396181 h 1396181"/>
              <a:gd name="connsiteX5" fmla="*/ 537964 w 1447214"/>
              <a:gd name="connsiteY5" fmla="*/ 688258 h 1396181"/>
              <a:gd name="connsiteX6" fmla="*/ 12 w 1447214"/>
              <a:gd name="connsiteY6" fmla="*/ 9154 h 1396181"/>
              <a:gd name="connsiteX0" fmla="*/ -1 w 1447201"/>
              <a:gd name="connsiteY0" fmla="*/ 9154 h 1396181"/>
              <a:gd name="connsiteX1" fmla="*/ 989904 w 1447201"/>
              <a:gd name="connsiteY1" fmla="*/ 0 h 1396181"/>
              <a:gd name="connsiteX2" fmla="*/ 1447201 w 1447201"/>
              <a:gd name="connsiteY2" fmla="*/ 717756 h 1396181"/>
              <a:gd name="connsiteX3" fmla="*/ 989904 w 1447201"/>
              <a:gd name="connsiteY3" fmla="*/ 1396181 h 1396181"/>
              <a:gd name="connsiteX4" fmla="*/ 35348 w 1447201"/>
              <a:gd name="connsiteY4" fmla="*/ 1396181 h 1396181"/>
              <a:gd name="connsiteX5" fmla="*/ 537951 w 1447201"/>
              <a:gd name="connsiteY5" fmla="*/ 688258 h 1396181"/>
              <a:gd name="connsiteX6" fmla="*/ -1 w 1447201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55640 w 1464890"/>
              <a:gd name="connsiteY5" fmla="*/ 688258 h 1396181"/>
              <a:gd name="connsiteX6" fmla="*/ 17688 w 1464890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20282 w 1464890"/>
              <a:gd name="connsiteY5" fmla="*/ 679103 h 1396181"/>
              <a:gd name="connsiteX6" fmla="*/ 17688 w 1464890"/>
              <a:gd name="connsiteY6" fmla="*/ 9154 h 1396181"/>
              <a:gd name="connsiteX0" fmla="*/ 35367 w 1482569"/>
              <a:gd name="connsiteY0" fmla="*/ 9154 h 1396181"/>
              <a:gd name="connsiteX1" fmla="*/ 1025272 w 1482569"/>
              <a:gd name="connsiteY1" fmla="*/ 0 h 1396181"/>
              <a:gd name="connsiteX2" fmla="*/ 1482569 w 1482569"/>
              <a:gd name="connsiteY2" fmla="*/ 717756 h 1396181"/>
              <a:gd name="connsiteX3" fmla="*/ 1025272 w 1482569"/>
              <a:gd name="connsiteY3" fmla="*/ 1396181 h 1396181"/>
              <a:gd name="connsiteX4" fmla="*/ 1 w 1482569"/>
              <a:gd name="connsiteY4" fmla="*/ 1396181 h 1396181"/>
              <a:gd name="connsiteX5" fmla="*/ 537961 w 1482569"/>
              <a:gd name="connsiteY5" fmla="*/ 679103 h 1396181"/>
              <a:gd name="connsiteX6" fmla="*/ 35367 w 1482569"/>
              <a:gd name="connsiteY6" fmla="*/ 9154 h 1396181"/>
              <a:gd name="connsiteX0" fmla="*/ 35369 w 1482567"/>
              <a:gd name="connsiteY0" fmla="*/ 0 h 1414493"/>
              <a:gd name="connsiteX1" fmla="*/ 1025270 w 1482567"/>
              <a:gd name="connsiteY1" fmla="*/ 18312 h 1414493"/>
              <a:gd name="connsiteX2" fmla="*/ 1482567 w 1482567"/>
              <a:gd name="connsiteY2" fmla="*/ 736068 h 1414493"/>
              <a:gd name="connsiteX3" fmla="*/ 1025270 w 1482567"/>
              <a:gd name="connsiteY3" fmla="*/ 1414493 h 1414493"/>
              <a:gd name="connsiteX4" fmla="*/ -1 w 1482567"/>
              <a:gd name="connsiteY4" fmla="*/ 1414493 h 1414493"/>
              <a:gd name="connsiteX5" fmla="*/ 537959 w 1482567"/>
              <a:gd name="connsiteY5" fmla="*/ 697415 h 1414493"/>
              <a:gd name="connsiteX6" fmla="*/ 35369 w 1482567"/>
              <a:gd name="connsiteY6" fmla="*/ 0 h 1414493"/>
              <a:gd name="connsiteX0" fmla="*/ 17696 w 1482569"/>
              <a:gd name="connsiteY0" fmla="*/ 0 h 1405339"/>
              <a:gd name="connsiteX1" fmla="*/ 1025272 w 1482569"/>
              <a:gd name="connsiteY1" fmla="*/ 9158 h 1405339"/>
              <a:gd name="connsiteX2" fmla="*/ 1482569 w 1482569"/>
              <a:gd name="connsiteY2" fmla="*/ 726914 h 1405339"/>
              <a:gd name="connsiteX3" fmla="*/ 1025272 w 1482569"/>
              <a:gd name="connsiteY3" fmla="*/ 1405339 h 1405339"/>
              <a:gd name="connsiteX4" fmla="*/ 1 w 1482569"/>
              <a:gd name="connsiteY4" fmla="*/ 1405339 h 1405339"/>
              <a:gd name="connsiteX5" fmla="*/ 537961 w 1482569"/>
              <a:gd name="connsiteY5" fmla="*/ 688261 h 1405339"/>
              <a:gd name="connsiteX6" fmla="*/ 17696 w 1482569"/>
              <a:gd name="connsiteY6" fmla="*/ 0 h 140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69" h="1405339">
                <a:moveTo>
                  <a:pt x="17696" y="0"/>
                </a:moveTo>
                <a:lnTo>
                  <a:pt x="1025272" y="9158"/>
                </a:lnTo>
                <a:lnTo>
                  <a:pt x="1482569" y="726914"/>
                </a:lnTo>
                <a:lnTo>
                  <a:pt x="1025272" y="1405339"/>
                </a:lnTo>
                <a:lnTo>
                  <a:pt x="1" y="1405339"/>
                </a:lnTo>
                <a:lnTo>
                  <a:pt x="537961" y="688261"/>
                </a:lnTo>
                <a:lnTo>
                  <a:pt x="17696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54000" rIns="72000" bIns="72000" rtlCol="0" anchor="t" anchorCtr="0"/>
          <a:lstStyle/>
          <a:p>
            <a:pPr algn="ctr"/>
            <a:endParaRPr lang="cs-CZ" sz="1500" b="1" dirty="0">
              <a:solidFill>
                <a:schemeClr val="bg1"/>
              </a:solidFill>
            </a:endParaRPr>
          </a:p>
          <a:p>
            <a:pPr algn="ctr"/>
            <a:r>
              <a:rPr lang="cs-CZ" sz="15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35" name="Šipka: dvojitá 15">
            <a:extLst>
              <a:ext uri="{FF2B5EF4-FFF2-40B4-BE49-F238E27FC236}">
                <a16:creationId xmlns:a16="http://schemas.microsoft.com/office/drawing/2014/main" id="{298E4816-7584-44C9-9AB7-6E552CB9706D}"/>
              </a:ext>
            </a:extLst>
          </p:cNvPr>
          <p:cNvSpPr/>
          <p:nvPr/>
        </p:nvSpPr>
        <p:spPr>
          <a:xfrm rot="5400000">
            <a:off x="886564" y="1963630"/>
            <a:ext cx="720000" cy="1509294"/>
          </a:xfrm>
          <a:custGeom>
            <a:avLst/>
            <a:gdLst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98091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39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58768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4893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19445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51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1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2 w 1652648"/>
              <a:gd name="connsiteY5" fmla="*/ 668594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5 w 1652648"/>
              <a:gd name="connsiteY5" fmla="*/ 688258 h 1396181"/>
              <a:gd name="connsiteX6" fmla="*/ 0 w 1652648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609625 w 1411855"/>
              <a:gd name="connsiteY5" fmla="*/ 688258 h 1396181"/>
              <a:gd name="connsiteX6" fmla="*/ 0 w 1411855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502605 w 1411855"/>
              <a:gd name="connsiteY5" fmla="*/ 688258 h 1396181"/>
              <a:gd name="connsiteX6" fmla="*/ 0 w 1411855"/>
              <a:gd name="connsiteY6" fmla="*/ 0 h 1396181"/>
              <a:gd name="connsiteX0" fmla="*/ 35357 w 1447212"/>
              <a:gd name="connsiteY0" fmla="*/ 0 h 1396181"/>
              <a:gd name="connsiteX1" fmla="*/ 989915 w 1447212"/>
              <a:gd name="connsiteY1" fmla="*/ 0 h 1396181"/>
              <a:gd name="connsiteX2" fmla="*/ 1447212 w 1447212"/>
              <a:gd name="connsiteY2" fmla="*/ 717756 h 1396181"/>
              <a:gd name="connsiteX3" fmla="*/ 989915 w 1447212"/>
              <a:gd name="connsiteY3" fmla="*/ 1396181 h 1396181"/>
              <a:gd name="connsiteX4" fmla="*/ -1 w 1447212"/>
              <a:gd name="connsiteY4" fmla="*/ 1396181 h 1396181"/>
              <a:gd name="connsiteX5" fmla="*/ 537962 w 1447212"/>
              <a:gd name="connsiteY5" fmla="*/ 688258 h 1396181"/>
              <a:gd name="connsiteX6" fmla="*/ 35357 w 1447212"/>
              <a:gd name="connsiteY6" fmla="*/ 0 h 1396181"/>
              <a:gd name="connsiteX0" fmla="*/ 0 w 1482567"/>
              <a:gd name="connsiteY0" fmla="*/ 0 h 1396181"/>
              <a:gd name="connsiteX1" fmla="*/ 1025270 w 1482567"/>
              <a:gd name="connsiteY1" fmla="*/ 0 h 1396181"/>
              <a:gd name="connsiteX2" fmla="*/ 1482567 w 1482567"/>
              <a:gd name="connsiteY2" fmla="*/ 717756 h 1396181"/>
              <a:gd name="connsiteX3" fmla="*/ 1025270 w 1482567"/>
              <a:gd name="connsiteY3" fmla="*/ 1396181 h 1396181"/>
              <a:gd name="connsiteX4" fmla="*/ 35354 w 1482567"/>
              <a:gd name="connsiteY4" fmla="*/ 1396181 h 1396181"/>
              <a:gd name="connsiteX5" fmla="*/ 573317 w 1482567"/>
              <a:gd name="connsiteY5" fmla="*/ 688258 h 1396181"/>
              <a:gd name="connsiteX6" fmla="*/ 0 w 1482567"/>
              <a:gd name="connsiteY6" fmla="*/ 0 h 1396181"/>
              <a:gd name="connsiteX0" fmla="*/ 0 w 1464887"/>
              <a:gd name="connsiteY0" fmla="*/ 0 h 1396181"/>
              <a:gd name="connsiteX1" fmla="*/ 1007590 w 1464887"/>
              <a:gd name="connsiteY1" fmla="*/ 0 h 1396181"/>
              <a:gd name="connsiteX2" fmla="*/ 1464887 w 1464887"/>
              <a:gd name="connsiteY2" fmla="*/ 717756 h 1396181"/>
              <a:gd name="connsiteX3" fmla="*/ 1007590 w 1464887"/>
              <a:gd name="connsiteY3" fmla="*/ 1396181 h 1396181"/>
              <a:gd name="connsiteX4" fmla="*/ 17674 w 1464887"/>
              <a:gd name="connsiteY4" fmla="*/ 1396181 h 1396181"/>
              <a:gd name="connsiteX5" fmla="*/ 555637 w 1464887"/>
              <a:gd name="connsiteY5" fmla="*/ 688258 h 1396181"/>
              <a:gd name="connsiteX6" fmla="*/ 0 w 1464887"/>
              <a:gd name="connsiteY6" fmla="*/ 0 h 1396181"/>
              <a:gd name="connsiteX0" fmla="*/ 12 w 1447214"/>
              <a:gd name="connsiteY0" fmla="*/ 9154 h 1396181"/>
              <a:gd name="connsiteX1" fmla="*/ 989917 w 1447214"/>
              <a:gd name="connsiteY1" fmla="*/ 0 h 1396181"/>
              <a:gd name="connsiteX2" fmla="*/ 1447214 w 1447214"/>
              <a:gd name="connsiteY2" fmla="*/ 717756 h 1396181"/>
              <a:gd name="connsiteX3" fmla="*/ 989917 w 1447214"/>
              <a:gd name="connsiteY3" fmla="*/ 1396181 h 1396181"/>
              <a:gd name="connsiteX4" fmla="*/ 1 w 1447214"/>
              <a:gd name="connsiteY4" fmla="*/ 1396181 h 1396181"/>
              <a:gd name="connsiteX5" fmla="*/ 537964 w 1447214"/>
              <a:gd name="connsiteY5" fmla="*/ 688258 h 1396181"/>
              <a:gd name="connsiteX6" fmla="*/ 12 w 1447214"/>
              <a:gd name="connsiteY6" fmla="*/ 9154 h 1396181"/>
              <a:gd name="connsiteX0" fmla="*/ -1 w 1447201"/>
              <a:gd name="connsiteY0" fmla="*/ 9154 h 1396181"/>
              <a:gd name="connsiteX1" fmla="*/ 989904 w 1447201"/>
              <a:gd name="connsiteY1" fmla="*/ 0 h 1396181"/>
              <a:gd name="connsiteX2" fmla="*/ 1447201 w 1447201"/>
              <a:gd name="connsiteY2" fmla="*/ 717756 h 1396181"/>
              <a:gd name="connsiteX3" fmla="*/ 989904 w 1447201"/>
              <a:gd name="connsiteY3" fmla="*/ 1396181 h 1396181"/>
              <a:gd name="connsiteX4" fmla="*/ 35348 w 1447201"/>
              <a:gd name="connsiteY4" fmla="*/ 1396181 h 1396181"/>
              <a:gd name="connsiteX5" fmla="*/ 537951 w 1447201"/>
              <a:gd name="connsiteY5" fmla="*/ 688258 h 1396181"/>
              <a:gd name="connsiteX6" fmla="*/ -1 w 1447201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55640 w 1464890"/>
              <a:gd name="connsiteY5" fmla="*/ 688258 h 1396181"/>
              <a:gd name="connsiteX6" fmla="*/ 17688 w 1464890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20282 w 1464890"/>
              <a:gd name="connsiteY5" fmla="*/ 679103 h 1396181"/>
              <a:gd name="connsiteX6" fmla="*/ 17688 w 1464890"/>
              <a:gd name="connsiteY6" fmla="*/ 9154 h 1396181"/>
              <a:gd name="connsiteX0" fmla="*/ 35367 w 1482569"/>
              <a:gd name="connsiteY0" fmla="*/ 9154 h 1396181"/>
              <a:gd name="connsiteX1" fmla="*/ 1025272 w 1482569"/>
              <a:gd name="connsiteY1" fmla="*/ 0 h 1396181"/>
              <a:gd name="connsiteX2" fmla="*/ 1482569 w 1482569"/>
              <a:gd name="connsiteY2" fmla="*/ 717756 h 1396181"/>
              <a:gd name="connsiteX3" fmla="*/ 1025272 w 1482569"/>
              <a:gd name="connsiteY3" fmla="*/ 1396181 h 1396181"/>
              <a:gd name="connsiteX4" fmla="*/ 1 w 1482569"/>
              <a:gd name="connsiteY4" fmla="*/ 1396181 h 1396181"/>
              <a:gd name="connsiteX5" fmla="*/ 537961 w 1482569"/>
              <a:gd name="connsiteY5" fmla="*/ 679103 h 1396181"/>
              <a:gd name="connsiteX6" fmla="*/ 35367 w 1482569"/>
              <a:gd name="connsiteY6" fmla="*/ 9154 h 1396181"/>
              <a:gd name="connsiteX0" fmla="*/ 35369 w 1482567"/>
              <a:gd name="connsiteY0" fmla="*/ 0 h 1414493"/>
              <a:gd name="connsiteX1" fmla="*/ 1025270 w 1482567"/>
              <a:gd name="connsiteY1" fmla="*/ 18312 h 1414493"/>
              <a:gd name="connsiteX2" fmla="*/ 1482567 w 1482567"/>
              <a:gd name="connsiteY2" fmla="*/ 736068 h 1414493"/>
              <a:gd name="connsiteX3" fmla="*/ 1025270 w 1482567"/>
              <a:gd name="connsiteY3" fmla="*/ 1414493 h 1414493"/>
              <a:gd name="connsiteX4" fmla="*/ -1 w 1482567"/>
              <a:gd name="connsiteY4" fmla="*/ 1414493 h 1414493"/>
              <a:gd name="connsiteX5" fmla="*/ 537959 w 1482567"/>
              <a:gd name="connsiteY5" fmla="*/ 697415 h 1414493"/>
              <a:gd name="connsiteX6" fmla="*/ 35369 w 1482567"/>
              <a:gd name="connsiteY6" fmla="*/ 0 h 1414493"/>
              <a:gd name="connsiteX0" fmla="*/ 17696 w 1482569"/>
              <a:gd name="connsiteY0" fmla="*/ 0 h 1405339"/>
              <a:gd name="connsiteX1" fmla="*/ 1025272 w 1482569"/>
              <a:gd name="connsiteY1" fmla="*/ 9158 h 1405339"/>
              <a:gd name="connsiteX2" fmla="*/ 1482569 w 1482569"/>
              <a:gd name="connsiteY2" fmla="*/ 726914 h 1405339"/>
              <a:gd name="connsiteX3" fmla="*/ 1025272 w 1482569"/>
              <a:gd name="connsiteY3" fmla="*/ 1405339 h 1405339"/>
              <a:gd name="connsiteX4" fmla="*/ 1 w 1482569"/>
              <a:gd name="connsiteY4" fmla="*/ 1405339 h 1405339"/>
              <a:gd name="connsiteX5" fmla="*/ 537961 w 1482569"/>
              <a:gd name="connsiteY5" fmla="*/ 688261 h 1405339"/>
              <a:gd name="connsiteX6" fmla="*/ 17696 w 1482569"/>
              <a:gd name="connsiteY6" fmla="*/ 0 h 1405339"/>
              <a:gd name="connsiteX0" fmla="*/ 17694 w 1482567"/>
              <a:gd name="connsiteY0" fmla="*/ 0 h 1405339"/>
              <a:gd name="connsiteX1" fmla="*/ 1025270 w 1482567"/>
              <a:gd name="connsiteY1" fmla="*/ 9158 h 1405339"/>
              <a:gd name="connsiteX2" fmla="*/ 1482567 w 1482567"/>
              <a:gd name="connsiteY2" fmla="*/ 726914 h 1405339"/>
              <a:gd name="connsiteX3" fmla="*/ 1025270 w 1482567"/>
              <a:gd name="connsiteY3" fmla="*/ 1405339 h 1405339"/>
              <a:gd name="connsiteX4" fmla="*/ -1 w 1482567"/>
              <a:gd name="connsiteY4" fmla="*/ 1405339 h 1405339"/>
              <a:gd name="connsiteX5" fmla="*/ 467247 w 1482567"/>
              <a:gd name="connsiteY5" fmla="*/ 715726 h 1405339"/>
              <a:gd name="connsiteX6" fmla="*/ 17694 w 1482567"/>
              <a:gd name="connsiteY6" fmla="*/ 0 h 140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67" h="1405339">
                <a:moveTo>
                  <a:pt x="17694" y="0"/>
                </a:moveTo>
                <a:lnTo>
                  <a:pt x="1025270" y="9158"/>
                </a:lnTo>
                <a:lnTo>
                  <a:pt x="1482567" y="726914"/>
                </a:lnTo>
                <a:lnTo>
                  <a:pt x="1025270" y="1405339"/>
                </a:lnTo>
                <a:lnTo>
                  <a:pt x="-1" y="1405339"/>
                </a:lnTo>
                <a:lnTo>
                  <a:pt x="467247" y="715726"/>
                </a:lnTo>
                <a:lnTo>
                  <a:pt x="17694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54000" rIns="72000" bIns="72000" rtlCol="0" anchor="t" anchorCtr="0"/>
          <a:lstStyle/>
          <a:p>
            <a:pPr algn="ctr"/>
            <a:endParaRPr lang="cs-CZ" sz="1500" b="1" dirty="0">
              <a:solidFill>
                <a:schemeClr val="bg1"/>
              </a:solidFill>
            </a:endParaRPr>
          </a:p>
          <a:p>
            <a:pPr algn="ctr"/>
            <a:r>
              <a:rPr lang="cs-CZ" sz="15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6" name="Šipka: dvojitá 15">
            <a:extLst>
              <a:ext uri="{FF2B5EF4-FFF2-40B4-BE49-F238E27FC236}">
                <a16:creationId xmlns:a16="http://schemas.microsoft.com/office/drawing/2014/main" id="{2666940A-68BB-45E3-8F33-688B9164E6A6}"/>
              </a:ext>
            </a:extLst>
          </p:cNvPr>
          <p:cNvSpPr/>
          <p:nvPr/>
        </p:nvSpPr>
        <p:spPr>
          <a:xfrm rot="5400000">
            <a:off x="881593" y="2560664"/>
            <a:ext cx="720000" cy="1509294"/>
          </a:xfrm>
          <a:custGeom>
            <a:avLst/>
            <a:gdLst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98091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39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58768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4893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19445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51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1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2 w 1652648"/>
              <a:gd name="connsiteY5" fmla="*/ 668594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5 w 1652648"/>
              <a:gd name="connsiteY5" fmla="*/ 688258 h 1396181"/>
              <a:gd name="connsiteX6" fmla="*/ 0 w 1652648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609625 w 1411855"/>
              <a:gd name="connsiteY5" fmla="*/ 688258 h 1396181"/>
              <a:gd name="connsiteX6" fmla="*/ 0 w 1411855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502605 w 1411855"/>
              <a:gd name="connsiteY5" fmla="*/ 688258 h 1396181"/>
              <a:gd name="connsiteX6" fmla="*/ 0 w 1411855"/>
              <a:gd name="connsiteY6" fmla="*/ 0 h 1396181"/>
              <a:gd name="connsiteX0" fmla="*/ 35357 w 1447212"/>
              <a:gd name="connsiteY0" fmla="*/ 0 h 1396181"/>
              <a:gd name="connsiteX1" fmla="*/ 989915 w 1447212"/>
              <a:gd name="connsiteY1" fmla="*/ 0 h 1396181"/>
              <a:gd name="connsiteX2" fmla="*/ 1447212 w 1447212"/>
              <a:gd name="connsiteY2" fmla="*/ 717756 h 1396181"/>
              <a:gd name="connsiteX3" fmla="*/ 989915 w 1447212"/>
              <a:gd name="connsiteY3" fmla="*/ 1396181 h 1396181"/>
              <a:gd name="connsiteX4" fmla="*/ -1 w 1447212"/>
              <a:gd name="connsiteY4" fmla="*/ 1396181 h 1396181"/>
              <a:gd name="connsiteX5" fmla="*/ 537962 w 1447212"/>
              <a:gd name="connsiteY5" fmla="*/ 688258 h 1396181"/>
              <a:gd name="connsiteX6" fmla="*/ 35357 w 1447212"/>
              <a:gd name="connsiteY6" fmla="*/ 0 h 1396181"/>
              <a:gd name="connsiteX0" fmla="*/ 0 w 1482567"/>
              <a:gd name="connsiteY0" fmla="*/ 0 h 1396181"/>
              <a:gd name="connsiteX1" fmla="*/ 1025270 w 1482567"/>
              <a:gd name="connsiteY1" fmla="*/ 0 h 1396181"/>
              <a:gd name="connsiteX2" fmla="*/ 1482567 w 1482567"/>
              <a:gd name="connsiteY2" fmla="*/ 717756 h 1396181"/>
              <a:gd name="connsiteX3" fmla="*/ 1025270 w 1482567"/>
              <a:gd name="connsiteY3" fmla="*/ 1396181 h 1396181"/>
              <a:gd name="connsiteX4" fmla="*/ 35354 w 1482567"/>
              <a:gd name="connsiteY4" fmla="*/ 1396181 h 1396181"/>
              <a:gd name="connsiteX5" fmla="*/ 573317 w 1482567"/>
              <a:gd name="connsiteY5" fmla="*/ 688258 h 1396181"/>
              <a:gd name="connsiteX6" fmla="*/ 0 w 1482567"/>
              <a:gd name="connsiteY6" fmla="*/ 0 h 1396181"/>
              <a:gd name="connsiteX0" fmla="*/ 0 w 1464887"/>
              <a:gd name="connsiteY0" fmla="*/ 0 h 1396181"/>
              <a:gd name="connsiteX1" fmla="*/ 1007590 w 1464887"/>
              <a:gd name="connsiteY1" fmla="*/ 0 h 1396181"/>
              <a:gd name="connsiteX2" fmla="*/ 1464887 w 1464887"/>
              <a:gd name="connsiteY2" fmla="*/ 717756 h 1396181"/>
              <a:gd name="connsiteX3" fmla="*/ 1007590 w 1464887"/>
              <a:gd name="connsiteY3" fmla="*/ 1396181 h 1396181"/>
              <a:gd name="connsiteX4" fmla="*/ 17674 w 1464887"/>
              <a:gd name="connsiteY4" fmla="*/ 1396181 h 1396181"/>
              <a:gd name="connsiteX5" fmla="*/ 555637 w 1464887"/>
              <a:gd name="connsiteY5" fmla="*/ 688258 h 1396181"/>
              <a:gd name="connsiteX6" fmla="*/ 0 w 1464887"/>
              <a:gd name="connsiteY6" fmla="*/ 0 h 1396181"/>
              <a:gd name="connsiteX0" fmla="*/ 12 w 1447214"/>
              <a:gd name="connsiteY0" fmla="*/ 9154 h 1396181"/>
              <a:gd name="connsiteX1" fmla="*/ 989917 w 1447214"/>
              <a:gd name="connsiteY1" fmla="*/ 0 h 1396181"/>
              <a:gd name="connsiteX2" fmla="*/ 1447214 w 1447214"/>
              <a:gd name="connsiteY2" fmla="*/ 717756 h 1396181"/>
              <a:gd name="connsiteX3" fmla="*/ 989917 w 1447214"/>
              <a:gd name="connsiteY3" fmla="*/ 1396181 h 1396181"/>
              <a:gd name="connsiteX4" fmla="*/ 1 w 1447214"/>
              <a:gd name="connsiteY4" fmla="*/ 1396181 h 1396181"/>
              <a:gd name="connsiteX5" fmla="*/ 537964 w 1447214"/>
              <a:gd name="connsiteY5" fmla="*/ 688258 h 1396181"/>
              <a:gd name="connsiteX6" fmla="*/ 12 w 1447214"/>
              <a:gd name="connsiteY6" fmla="*/ 9154 h 1396181"/>
              <a:gd name="connsiteX0" fmla="*/ -1 w 1447201"/>
              <a:gd name="connsiteY0" fmla="*/ 9154 h 1396181"/>
              <a:gd name="connsiteX1" fmla="*/ 989904 w 1447201"/>
              <a:gd name="connsiteY1" fmla="*/ 0 h 1396181"/>
              <a:gd name="connsiteX2" fmla="*/ 1447201 w 1447201"/>
              <a:gd name="connsiteY2" fmla="*/ 717756 h 1396181"/>
              <a:gd name="connsiteX3" fmla="*/ 989904 w 1447201"/>
              <a:gd name="connsiteY3" fmla="*/ 1396181 h 1396181"/>
              <a:gd name="connsiteX4" fmla="*/ 35348 w 1447201"/>
              <a:gd name="connsiteY4" fmla="*/ 1396181 h 1396181"/>
              <a:gd name="connsiteX5" fmla="*/ 537951 w 1447201"/>
              <a:gd name="connsiteY5" fmla="*/ 688258 h 1396181"/>
              <a:gd name="connsiteX6" fmla="*/ -1 w 1447201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55640 w 1464890"/>
              <a:gd name="connsiteY5" fmla="*/ 688258 h 1396181"/>
              <a:gd name="connsiteX6" fmla="*/ 17688 w 1464890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20282 w 1464890"/>
              <a:gd name="connsiteY5" fmla="*/ 679103 h 1396181"/>
              <a:gd name="connsiteX6" fmla="*/ 17688 w 1464890"/>
              <a:gd name="connsiteY6" fmla="*/ 9154 h 1396181"/>
              <a:gd name="connsiteX0" fmla="*/ 35367 w 1482569"/>
              <a:gd name="connsiteY0" fmla="*/ 9154 h 1396181"/>
              <a:gd name="connsiteX1" fmla="*/ 1025272 w 1482569"/>
              <a:gd name="connsiteY1" fmla="*/ 0 h 1396181"/>
              <a:gd name="connsiteX2" fmla="*/ 1482569 w 1482569"/>
              <a:gd name="connsiteY2" fmla="*/ 717756 h 1396181"/>
              <a:gd name="connsiteX3" fmla="*/ 1025272 w 1482569"/>
              <a:gd name="connsiteY3" fmla="*/ 1396181 h 1396181"/>
              <a:gd name="connsiteX4" fmla="*/ 1 w 1482569"/>
              <a:gd name="connsiteY4" fmla="*/ 1396181 h 1396181"/>
              <a:gd name="connsiteX5" fmla="*/ 537961 w 1482569"/>
              <a:gd name="connsiteY5" fmla="*/ 679103 h 1396181"/>
              <a:gd name="connsiteX6" fmla="*/ 35367 w 1482569"/>
              <a:gd name="connsiteY6" fmla="*/ 9154 h 1396181"/>
              <a:gd name="connsiteX0" fmla="*/ 35369 w 1482567"/>
              <a:gd name="connsiteY0" fmla="*/ 0 h 1414493"/>
              <a:gd name="connsiteX1" fmla="*/ 1025270 w 1482567"/>
              <a:gd name="connsiteY1" fmla="*/ 18312 h 1414493"/>
              <a:gd name="connsiteX2" fmla="*/ 1482567 w 1482567"/>
              <a:gd name="connsiteY2" fmla="*/ 736068 h 1414493"/>
              <a:gd name="connsiteX3" fmla="*/ 1025270 w 1482567"/>
              <a:gd name="connsiteY3" fmla="*/ 1414493 h 1414493"/>
              <a:gd name="connsiteX4" fmla="*/ -1 w 1482567"/>
              <a:gd name="connsiteY4" fmla="*/ 1414493 h 1414493"/>
              <a:gd name="connsiteX5" fmla="*/ 537959 w 1482567"/>
              <a:gd name="connsiteY5" fmla="*/ 697415 h 1414493"/>
              <a:gd name="connsiteX6" fmla="*/ 35369 w 1482567"/>
              <a:gd name="connsiteY6" fmla="*/ 0 h 1414493"/>
              <a:gd name="connsiteX0" fmla="*/ 17696 w 1482569"/>
              <a:gd name="connsiteY0" fmla="*/ 0 h 1405339"/>
              <a:gd name="connsiteX1" fmla="*/ 1025272 w 1482569"/>
              <a:gd name="connsiteY1" fmla="*/ 9158 h 1405339"/>
              <a:gd name="connsiteX2" fmla="*/ 1482569 w 1482569"/>
              <a:gd name="connsiteY2" fmla="*/ 726914 h 1405339"/>
              <a:gd name="connsiteX3" fmla="*/ 1025272 w 1482569"/>
              <a:gd name="connsiteY3" fmla="*/ 1405339 h 1405339"/>
              <a:gd name="connsiteX4" fmla="*/ 1 w 1482569"/>
              <a:gd name="connsiteY4" fmla="*/ 1405339 h 1405339"/>
              <a:gd name="connsiteX5" fmla="*/ 537961 w 1482569"/>
              <a:gd name="connsiteY5" fmla="*/ 688261 h 1405339"/>
              <a:gd name="connsiteX6" fmla="*/ 17696 w 1482569"/>
              <a:gd name="connsiteY6" fmla="*/ 0 h 1405339"/>
              <a:gd name="connsiteX0" fmla="*/ 17694 w 1482567"/>
              <a:gd name="connsiteY0" fmla="*/ 0 h 1405339"/>
              <a:gd name="connsiteX1" fmla="*/ 1025270 w 1482567"/>
              <a:gd name="connsiteY1" fmla="*/ 9158 h 1405339"/>
              <a:gd name="connsiteX2" fmla="*/ 1482567 w 1482567"/>
              <a:gd name="connsiteY2" fmla="*/ 726914 h 1405339"/>
              <a:gd name="connsiteX3" fmla="*/ 1025270 w 1482567"/>
              <a:gd name="connsiteY3" fmla="*/ 1405339 h 1405339"/>
              <a:gd name="connsiteX4" fmla="*/ -1 w 1482567"/>
              <a:gd name="connsiteY4" fmla="*/ 1405339 h 1405339"/>
              <a:gd name="connsiteX5" fmla="*/ 467247 w 1482567"/>
              <a:gd name="connsiteY5" fmla="*/ 715726 h 1405339"/>
              <a:gd name="connsiteX6" fmla="*/ 17694 w 1482567"/>
              <a:gd name="connsiteY6" fmla="*/ 0 h 140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67" h="1405339">
                <a:moveTo>
                  <a:pt x="17694" y="0"/>
                </a:moveTo>
                <a:lnTo>
                  <a:pt x="1025270" y="9158"/>
                </a:lnTo>
                <a:lnTo>
                  <a:pt x="1482567" y="726914"/>
                </a:lnTo>
                <a:lnTo>
                  <a:pt x="1025270" y="1405339"/>
                </a:lnTo>
                <a:lnTo>
                  <a:pt x="-1" y="1405339"/>
                </a:lnTo>
                <a:lnTo>
                  <a:pt x="467247" y="715726"/>
                </a:lnTo>
                <a:lnTo>
                  <a:pt x="17694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54000" rIns="72000" bIns="72000" rtlCol="0" anchor="t" anchorCtr="0"/>
          <a:lstStyle/>
          <a:p>
            <a:pPr algn="ctr"/>
            <a:endParaRPr lang="cs-CZ" sz="1500" b="1" dirty="0">
              <a:solidFill>
                <a:schemeClr val="bg1"/>
              </a:solidFill>
            </a:endParaRPr>
          </a:p>
          <a:p>
            <a:pPr algn="ctr"/>
            <a:r>
              <a:rPr lang="cs-CZ" sz="1500" b="1" dirty="0" err="1">
                <a:solidFill>
                  <a:schemeClr val="bg1"/>
                </a:solidFill>
              </a:rPr>
              <a:t>since</a:t>
            </a:r>
            <a:r>
              <a:rPr lang="cs-CZ" sz="1500" b="1" dirty="0">
                <a:solidFill>
                  <a:schemeClr val="bg1"/>
                </a:solidFill>
              </a:rPr>
              <a:t> 2019</a:t>
            </a:r>
          </a:p>
        </p:txBody>
      </p:sp>
      <p:sp>
        <p:nvSpPr>
          <p:cNvPr id="37" name="Šipka: dvojitá 15">
            <a:extLst>
              <a:ext uri="{FF2B5EF4-FFF2-40B4-BE49-F238E27FC236}">
                <a16:creationId xmlns:a16="http://schemas.microsoft.com/office/drawing/2014/main" id="{71E9E67B-E047-463D-81E1-D18947AB35CD}"/>
              </a:ext>
            </a:extLst>
          </p:cNvPr>
          <p:cNvSpPr/>
          <p:nvPr/>
        </p:nvSpPr>
        <p:spPr>
          <a:xfrm rot="5400000">
            <a:off x="881593" y="3146651"/>
            <a:ext cx="720000" cy="1509294"/>
          </a:xfrm>
          <a:custGeom>
            <a:avLst/>
            <a:gdLst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98091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39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58768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4893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19445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51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1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2 w 1652648"/>
              <a:gd name="connsiteY5" fmla="*/ 668594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5 w 1652648"/>
              <a:gd name="connsiteY5" fmla="*/ 688258 h 1396181"/>
              <a:gd name="connsiteX6" fmla="*/ 0 w 1652648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609625 w 1411855"/>
              <a:gd name="connsiteY5" fmla="*/ 688258 h 1396181"/>
              <a:gd name="connsiteX6" fmla="*/ 0 w 1411855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502605 w 1411855"/>
              <a:gd name="connsiteY5" fmla="*/ 688258 h 1396181"/>
              <a:gd name="connsiteX6" fmla="*/ 0 w 1411855"/>
              <a:gd name="connsiteY6" fmla="*/ 0 h 1396181"/>
              <a:gd name="connsiteX0" fmla="*/ 35357 w 1447212"/>
              <a:gd name="connsiteY0" fmla="*/ 0 h 1396181"/>
              <a:gd name="connsiteX1" fmla="*/ 989915 w 1447212"/>
              <a:gd name="connsiteY1" fmla="*/ 0 h 1396181"/>
              <a:gd name="connsiteX2" fmla="*/ 1447212 w 1447212"/>
              <a:gd name="connsiteY2" fmla="*/ 717756 h 1396181"/>
              <a:gd name="connsiteX3" fmla="*/ 989915 w 1447212"/>
              <a:gd name="connsiteY3" fmla="*/ 1396181 h 1396181"/>
              <a:gd name="connsiteX4" fmla="*/ -1 w 1447212"/>
              <a:gd name="connsiteY4" fmla="*/ 1396181 h 1396181"/>
              <a:gd name="connsiteX5" fmla="*/ 537962 w 1447212"/>
              <a:gd name="connsiteY5" fmla="*/ 688258 h 1396181"/>
              <a:gd name="connsiteX6" fmla="*/ 35357 w 1447212"/>
              <a:gd name="connsiteY6" fmla="*/ 0 h 1396181"/>
              <a:gd name="connsiteX0" fmla="*/ 0 w 1482567"/>
              <a:gd name="connsiteY0" fmla="*/ 0 h 1396181"/>
              <a:gd name="connsiteX1" fmla="*/ 1025270 w 1482567"/>
              <a:gd name="connsiteY1" fmla="*/ 0 h 1396181"/>
              <a:gd name="connsiteX2" fmla="*/ 1482567 w 1482567"/>
              <a:gd name="connsiteY2" fmla="*/ 717756 h 1396181"/>
              <a:gd name="connsiteX3" fmla="*/ 1025270 w 1482567"/>
              <a:gd name="connsiteY3" fmla="*/ 1396181 h 1396181"/>
              <a:gd name="connsiteX4" fmla="*/ 35354 w 1482567"/>
              <a:gd name="connsiteY4" fmla="*/ 1396181 h 1396181"/>
              <a:gd name="connsiteX5" fmla="*/ 573317 w 1482567"/>
              <a:gd name="connsiteY5" fmla="*/ 688258 h 1396181"/>
              <a:gd name="connsiteX6" fmla="*/ 0 w 1482567"/>
              <a:gd name="connsiteY6" fmla="*/ 0 h 1396181"/>
              <a:gd name="connsiteX0" fmla="*/ 0 w 1464887"/>
              <a:gd name="connsiteY0" fmla="*/ 0 h 1396181"/>
              <a:gd name="connsiteX1" fmla="*/ 1007590 w 1464887"/>
              <a:gd name="connsiteY1" fmla="*/ 0 h 1396181"/>
              <a:gd name="connsiteX2" fmla="*/ 1464887 w 1464887"/>
              <a:gd name="connsiteY2" fmla="*/ 717756 h 1396181"/>
              <a:gd name="connsiteX3" fmla="*/ 1007590 w 1464887"/>
              <a:gd name="connsiteY3" fmla="*/ 1396181 h 1396181"/>
              <a:gd name="connsiteX4" fmla="*/ 17674 w 1464887"/>
              <a:gd name="connsiteY4" fmla="*/ 1396181 h 1396181"/>
              <a:gd name="connsiteX5" fmla="*/ 555637 w 1464887"/>
              <a:gd name="connsiteY5" fmla="*/ 688258 h 1396181"/>
              <a:gd name="connsiteX6" fmla="*/ 0 w 1464887"/>
              <a:gd name="connsiteY6" fmla="*/ 0 h 1396181"/>
              <a:gd name="connsiteX0" fmla="*/ 12 w 1447214"/>
              <a:gd name="connsiteY0" fmla="*/ 9154 h 1396181"/>
              <a:gd name="connsiteX1" fmla="*/ 989917 w 1447214"/>
              <a:gd name="connsiteY1" fmla="*/ 0 h 1396181"/>
              <a:gd name="connsiteX2" fmla="*/ 1447214 w 1447214"/>
              <a:gd name="connsiteY2" fmla="*/ 717756 h 1396181"/>
              <a:gd name="connsiteX3" fmla="*/ 989917 w 1447214"/>
              <a:gd name="connsiteY3" fmla="*/ 1396181 h 1396181"/>
              <a:gd name="connsiteX4" fmla="*/ 1 w 1447214"/>
              <a:gd name="connsiteY4" fmla="*/ 1396181 h 1396181"/>
              <a:gd name="connsiteX5" fmla="*/ 537964 w 1447214"/>
              <a:gd name="connsiteY5" fmla="*/ 688258 h 1396181"/>
              <a:gd name="connsiteX6" fmla="*/ 12 w 1447214"/>
              <a:gd name="connsiteY6" fmla="*/ 9154 h 1396181"/>
              <a:gd name="connsiteX0" fmla="*/ -1 w 1447201"/>
              <a:gd name="connsiteY0" fmla="*/ 9154 h 1396181"/>
              <a:gd name="connsiteX1" fmla="*/ 989904 w 1447201"/>
              <a:gd name="connsiteY1" fmla="*/ 0 h 1396181"/>
              <a:gd name="connsiteX2" fmla="*/ 1447201 w 1447201"/>
              <a:gd name="connsiteY2" fmla="*/ 717756 h 1396181"/>
              <a:gd name="connsiteX3" fmla="*/ 989904 w 1447201"/>
              <a:gd name="connsiteY3" fmla="*/ 1396181 h 1396181"/>
              <a:gd name="connsiteX4" fmla="*/ 35348 w 1447201"/>
              <a:gd name="connsiteY4" fmla="*/ 1396181 h 1396181"/>
              <a:gd name="connsiteX5" fmla="*/ 537951 w 1447201"/>
              <a:gd name="connsiteY5" fmla="*/ 688258 h 1396181"/>
              <a:gd name="connsiteX6" fmla="*/ -1 w 1447201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55640 w 1464890"/>
              <a:gd name="connsiteY5" fmla="*/ 688258 h 1396181"/>
              <a:gd name="connsiteX6" fmla="*/ 17688 w 1464890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20282 w 1464890"/>
              <a:gd name="connsiteY5" fmla="*/ 679103 h 1396181"/>
              <a:gd name="connsiteX6" fmla="*/ 17688 w 1464890"/>
              <a:gd name="connsiteY6" fmla="*/ 9154 h 1396181"/>
              <a:gd name="connsiteX0" fmla="*/ 35367 w 1482569"/>
              <a:gd name="connsiteY0" fmla="*/ 9154 h 1396181"/>
              <a:gd name="connsiteX1" fmla="*/ 1025272 w 1482569"/>
              <a:gd name="connsiteY1" fmla="*/ 0 h 1396181"/>
              <a:gd name="connsiteX2" fmla="*/ 1482569 w 1482569"/>
              <a:gd name="connsiteY2" fmla="*/ 717756 h 1396181"/>
              <a:gd name="connsiteX3" fmla="*/ 1025272 w 1482569"/>
              <a:gd name="connsiteY3" fmla="*/ 1396181 h 1396181"/>
              <a:gd name="connsiteX4" fmla="*/ 1 w 1482569"/>
              <a:gd name="connsiteY4" fmla="*/ 1396181 h 1396181"/>
              <a:gd name="connsiteX5" fmla="*/ 537961 w 1482569"/>
              <a:gd name="connsiteY5" fmla="*/ 679103 h 1396181"/>
              <a:gd name="connsiteX6" fmla="*/ 35367 w 1482569"/>
              <a:gd name="connsiteY6" fmla="*/ 9154 h 1396181"/>
              <a:gd name="connsiteX0" fmla="*/ 35369 w 1482567"/>
              <a:gd name="connsiteY0" fmla="*/ 0 h 1414493"/>
              <a:gd name="connsiteX1" fmla="*/ 1025270 w 1482567"/>
              <a:gd name="connsiteY1" fmla="*/ 18312 h 1414493"/>
              <a:gd name="connsiteX2" fmla="*/ 1482567 w 1482567"/>
              <a:gd name="connsiteY2" fmla="*/ 736068 h 1414493"/>
              <a:gd name="connsiteX3" fmla="*/ 1025270 w 1482567"/>
              <a:gd name="connsiteY3" fmla="*/ 1414493 h 1414493"/>
              <a:gd name="connsiteX4" fmla="*/ -1 w 1482567"/>
              <a:gd name="connsiteY4" fmla="*/ 1414493 h 1414493"/>
              <a:gd name="connsiteX5" fmla="*/ 537959 w 1482567"/>
              <a:gd name="connsiteY5" fmla="*/ 697415 h 1414493"/>
              <a:gd name="connsiteX6" fmla="*/ 35369 w 1482567"/>
              <a:gd name="connsiteY6" fmla="*/ 0 h 1414493"/>
              <a:gd name="connsiteX0" fmla="*/ 17696 w 1482569"/>
              <a:gd name="connsiteY0" fmla="*/ 0 h 1405339"/>
              <a:gd name="connsiteX1" fmla="*/ 1025272 w 1482569"/>
              <a:gd name="connsiteY1" fmla="*/ 9158 h 1405339"/>
              <a:gd name="connsiteX2" fmla="*/ 1482569 w 1482569"/>
              <a:gd name="connsiteY2" fmla="*/ 726914 h 1405339"/>
              <a:gd name="connsiteX3" fmla="*/ 1025272 w 1482569"/>
              <a:gd name="connsiteY3" fmla="*/ 1405339 h 1405339"/>
              <a:gd name="connsiteX4" fmla="*/ 1 w 1482569"/>
              <a:gd name="connsiteY4" fmla="*/ 1405339 h 1405339"/>
              <a:gd name="connsiteX5" fmla="*/ 537961 w 1482569"/>
              <a:gd name="connsiteY5" fmla="*/ 688261 h 1405339"/>
              <a:gd name="connsiteX6" fmla="*/ 17696 w 1482569"/>
              <a:gd name="connsiteY6" fmla="*/ 0 h 1405339"/>
              <a:gd name="connsiteX0" fmla="*/ 17694 w 1482567"/>
              <a:gd name="connsiteY0" fmla="*/ 0 h 1405339"/>
              <a:gd name="connsiteX1" fmla="*/ 1025270 w 1482567"/>
              <a:gd name="connsiteY1" fmla="*/ 9158 h 1405339"/>
              <a:gd name="connsiteX2" fmla="*/ 1482567 w 1482567"/>
              <a:gd name="connsiteY2" fmla="*/ 726914 h 1405339"/>
              <a:gd name="connsiteX3" fmla="*/ 1025270 w 1482567"/>
              <a:gd name="connsiteY3" fmla="*/ 1405339 h 1405339"/>
              <a:gd name="connsiteX4" fmla="*/ -1 w 1482567"/>
              <a:gd name="connsiteY4" fmla="*/ 1405339 h 1405339"/>
              <a:gd name="connsiteX5" fmla="*/ 467247 w 1482567"/>
              <a:gd name="connsiteY5" fmla="*/ 715726 h 1405339"/>
              <a:gd name="connsiteX6" fmla="*/ 17694 w 1482567"/>
              <a:gd name="connsiteY6" fmla="*/ 0 h 140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67" h="1405339">
                <a:moveTo>
                  <a:pt x="17694" y="0"/>
                </a:moveTo>
                <a:lnTo>
                  <a:pt x="1025270" y="9158"/>
                </a:lnTo>
                <a:lnTo>
                  <a:pt x="1482567" y="726914"/>
                </a:lnTo>
                <a:lnTo>
                  <a:pt x="1025270" y="1405339"/>
                </a:lnTo>
                <a:lnTo>
                  <a:pt x="-1" y="1405339"/>
                </a:lnTo>
                <a:lnTo>
                  <a:pt x="467247" y="715726"/>
                </a:lnTo>
                <a:lnTo>
                  <a:pt x="17694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54000" rIns="72000" bIns="72000" rtlCol="0" anchor="t" anchorCtr="0"/>
          <a:lstStyle/>
          <a:p>
            <a:pPr algn="ctr"/>
            <a:endParaRPr lang="cs-CZ" sz="1500" b="1" dirty="0">
              <a:solidFill>
                <a:schemeClr val="bg1"/>
              </a:solidFill>
            </a:endParaRPr>
          </a:p>
          <a:p>
            <a:pPr algn="ctr"/>
            <a:r>
              <a:rPr lang="cs-CZ" sz="1500" b="1" dirty="0" err="1">
                <a:solidFill>
                  <a:schemeClr val="bg1"/>
                </a:solidFill>
              </a:rPr>
              <a:t>since</a:t>
            </a:r>
            <a:r>
              <a:rPr lang="cs-CZ" sz="1500" b="1" dirty="0">
                <a:solidFill>
                  <a:schemeClr val="bg1"/>
                </a:solidFill>
              </a:rPr>
              <a:t> 2019</a:t>
            </a:r>
          </a:p>
        </p:txBody>
      </p:sp>
      <p:sp>
        <p:nvSpPr>
          <p:cNvPr id="44" name="Šipka: dvojitá 15">
            <a:extLst>
              <a:ext uri="{FF2B5EF4-FFF2-40B4-BE49-F238E27FC236}">
                <a16:creationId xmlns:a16="http://schemas.microsoft.com/office/drawing/2014/main" id="{C3E3D738-2E35-4665-99D4-26B6EEB2416F}"/>
              </a:ext>
            </a:extLst>
          </p:cNvPr>
          <p:cNvSpPr/>
          <p:nvPr/>
        </p:nvSpPr>
        <p:spPr>
          <a:xfrm rot="5400000">
            <a:off x="881593" y="3745760"/>
            <a:ext cx="720000" cy="1509294"/>
          </a:xfrm>
          <a:custGeom>
            <a:avLst/>
            <a:gdLst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98091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39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58768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4893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19445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51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1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2 w 1652648"/>
              <a:gd name="connsiteY5" fmla="*/ 668594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5 w 1652648"/>
              <a:gd name="connsiteY5" fmla="*/ 688258 h 1396181"/>
              <a:gd name="connsiteX6" fmla="*/ 0 w 1652648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609625 w 1411855"/>
              <a:gd name="connsiteY5" fmla="*/ 688258 h 1396181"/>
              <a:gd name="connsiteX6" fmla="*/ 0 w 1411855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502605 w 1411855"/>
              <a:gd name="connsiteY5" fmla="*/ 688258 h 1396181"/>
              <a:gd name="connsiteX6" fmla="*/ 0 w 1411855"/>
              <a:gd name="connsiteY6" fmla="*/ 0 h 1396181"/>
              <a:gd name="connsiteX0" fmla="*/ 35357 w 1447212"/>
              <a:gd name="connsiteY0" fmla="*/ 0 h 1396181"/>
              <a:gd name="connsiteX1" fmla="*/ 989915 w 1447212"/>
              <a:gd name="connsiteY1" fmla="*/ 0 h 1396181"/>
              <a:gd name="connsiteX2" fmla="*/ 1447212 w 1447212"/>
              <a:gd name="connsiteY2" fmla="*/ 717756 h 1396181"/>
              <a:gd name="connsiteX3" fmla="*/ 989915 w 1447212"/>
              <a:gd name="connsiteY3" fmla="*/ 1396181 h 1396181"/>
              <a:gd name="connsiteX4" fmla="*/ -1 w 1447212"/>
              <a:gd name="connsiteY4" fmla="*/ 1396181 h 1396181"/>
              <a:gd name="connsiteX5" fmla="*/ 537962 w 1447212"/>
              <a:gd name="connsiteY5" fmla="*/ 688258 h 1396181"/>
              <a:gd name="connsiteX6" fmla="*/ 35357 w 1447212"/>
              <a:gd name="connsiteY6" fmla="*/ 0 h 1396181"/>
              <a:gd name="connsiteX0" fmla="*/ 0 w 1482567"/>
              <a:gd name="connsiteY0" fmla="*/ 0 h 1396181"/>
              <a:gd name="connsiteX1" fmla="*/ 1025270 w 1482567"/>
              <a:gd name="connsiteY1" fmla="*/ 0 h 1396181"/>
              <a:gd name="connsiteX2" fmla="*/ 1482567 w 1482567"/>
              <a:gd name="connsiteY2" fmla="*/ 717756 h 1396181"/>
              <a:gd name="connsiteX3" fmla="*/ 1025270 w 1482567"/>
              <a:gd name="connsiteY3" fmla="*/ 1396181 h 1396181"/>
              <a:gd name="connsiteX4" fmla="*/ 35354 w 1482567"/>
              <a:gd name="connsiteY4" fmla="*/ 1396181 h 1396181"/>
              <a:gd name="connsiteX5" fmla="*/ 573317 w 1482567"/>
              <a:gd name="connsiteY5" fmla="*/ 688258 h 1396181"/>
              <a:gd name="connsiteX6" fmla="*/ 0 w 1482567"/>
              <a:gd name="connsiteY6" fmla="*/ 0 h 1396181"/>
              <a:gd name="connsiteX0" fmla="*/ 0 w 1464887"/>
              <a:gd name="connsiteY0" fmla="*/ 0 h 1396181"/>
              <a:gd name="connsiteX1" fmla="*/ 1007590 w 1464887"/>
              <a:gd name="connsiteY1" fmla="*/ 0 h 1396181"/>
              <a:gd name="connsiteX2" fmla="*/ 1464887 w 1464887"/>
              <a:gd name="connsiteY2" fmla="*/ 717756 h 1396181"/>
              <a:gd name="connsiteX3" fmla="*/ 1007590 w 1464887"/>
              <a:gd name="connsiteY3" fmla="*/ 1396181 h 1396181"/>
              <a:gd name="connsiteX4" fmla="*/ 17674 w 1464887"/>
              <a:gd name="connsiteY4" fmla="*/ 1396181 h 1396181"/>
              <a:gd name="connsiteX5" fmla="*/ 555637 w 1464887"/>
              <a:gd name="connsiteY5" fmla="*/ 688258 h 1396181"/>
              <a:gd name="connsiteX6" fmla="*/ 0 w 1464887"/>
              <a:gd name="connsiteY6" fmla="*/ 0 h 1396181"/>
              <a:gd name="connsiteX0" fmla="*/ 12 w 1447214"/>
              <a:gd name="connsiteY0" fmla="*/ 9154 h 1396181"/>
              <a:gd name="connsiteX1" fmla="*/ 989917 w 1447214"/>
              <a:gd name="connsiteY1" fmla="*/ 0 h 1396181"/>
              <a:gd name="connsiteX2" fmla="*/ 1447214 w 1447214"/>
              <a:gd name="connsiteY2" fmla="*/ 717756 h 1396181"/>
              <a:gd name="connsiteX3" fmla="*/ 989917 w 1447214"/>
              <a:gd name="connsiteY3" fmla="*/ 1396181 h 1396181"/>
              <a:gd name="connsiteX4" fmla="*/ 1 w 1447214"/>
              <a:gd name="connsiteY4" fmla="*/ 1396181 h 1396181"/>
              <a:gd name="connsiteX5" fmla="*/ 537964 w 1447214"/>
              <a:gd name="connsiteY5" fmla="*/ 688258 h 1396181"/>
              <a:gd name="connsiteX6" fmla="*/ 12 w 1447214"/>
              <a:gd name="connsiteY6" fmla="*/ 9154 h 1396181"/>
              <a:gd name="connsiteX0" fmla="*/ -1 w 1447201"/>
              <a:gd name="connsiteY0" fmla="*/ 9154 h 1396181"/>
              <a:gd name="connsiteX1" fmla="*/ 989904 w 1447201"/>
              <a:gd name="connsiteY1" fmla="*/ 0 h 1396181"/>
              <a:gd name="connsiteX2" fmla="*/ 1447201 w 1447201"/>
              <a:gd name="connsiteY2" fmla="*/ 717756 h 1396181"/>
              <a:gd name="connsiteX3" fmla="*/ 989904 w 1447201"/>
              <a:gd name="connsiteY3" fmla="*/ 1396181 h 1396181"/>
              <a:gd name="connsiteX4" fmla="*/ 35348 w 1447201"/>
              <a:gd name="connsiteY4" fmla="*/ 1396181 h 1396181"/>
              <a:gd name="connsiteX5" fmla="*/ 537951 w 1447201"/>
              <a:gd name="connsiteY5" fmla="*/ 688258 h 1396181"/>
              <a:gd name="connsiteX6" fmla="*/ -1 w 1447201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55640 w 1464890"/>
              <a:gd name="connsiteY5" fmla="*/ 688258 h 1396181"/>
              <a:gd name="connsiteX6" fmla="*/ 17688 w 1464890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20282 w 1464890"/>
              <a:gd name="connsiteY5" fmla="*/ 679103 h 1396181"/>
              <a:gd name="connsiteX6" fmla="*/ 17688 w 1464890"/>
              <a:gd name="connsiteY6" fmla="*/ 9154 h 1396181"/>
              <a:gd name="connsiteX0" fmla="*/ 35367 w 1482569"/>
              <a:gd name="connsiteY0" fmla="*/ 9154 h 1396181"/>
              <a:gd name="connsiteX1" fmla="*/ 1025272 w 1482569"/>
              <a:gd name="connsiteY1" fmla="*/ 0 h 1396181"/>
              <a:gd name="connsiteX2" fmla="*/ 1482569 w 1482569"/>
              <a:gd name="connsiteY2" fmla="*/ 717756 h 1396181"/>
              <a:gd name="connsiteX3" fmla="*/ 1025272 w 1482569"/>
              <a:gd name="connsiteY3" fmla="*/ 1396181 h 1396181"/>
              <a:gd name="connsiteX4" fmla="*/ 1 w 1482569"/>
              <a:gd name="connsiteY4" fmla="*/ 1396181 h 1396181"/>
              <a:gd name="connsiteX5" fmla="*/ 537961 w 1482569"/>
              <a:gd name="connsiteY5" fmla="*/ 679103 h 1396181"/>
              <a:gd name="connsiteX6" fmla="*/ 35367 w 1482569"/>
              <a:gd name="connsiteY6" fmla="*/ 9154 h 1396181"/>
              <a:gd name="connsiteX0" fmla="*/ 35369 w 1482567"/>
              <a:gd name="connsiteY0" fmla="*/ 0 h 1414493"/>
              <a:gd name="connsiteX1" fmla="*/ 1025270 w 1482567"/>
              <a:gd name="connsiteY1" fmla="*/ 18312 h 1414493"/>
              <a:gd name="connsiteX2" fmla="*/ 1482567 w 1482567"/>
              <a:gd name="connsiteY2" fmla="*/ 736068 h 1414493"/>
              <a:gd name="connsiteX3" fmla="*/ 1025270 w 1482567"/>
              <a:gd name="connsiteY3" fmla="*/ 1414493 h 1414493"/>
              <a:gd name="connsiteX4" fmla="*/ -1 w 1482567"/>
              <a:gd name="connsiteY4" fmla="*/ 1414493 h 1414493"/>
              <a:gd name="connsiteX5" fmla="*/ 537959 w 1482567"/>
              <a:gd name="connsiteY5" fmla="*/ 697415 h 1414493"/>
              <a:gd name="connsiteX6" fmla="*/ 35369 w 1482567"/>
              <a:gd name="connsiteY6" fmla="*/ 0 h 1414493"/>
              <a:gd name="connsiteX0" fmla="*/ 17696 w 1482569"/>
              <a:gd name="connsiteY0" fmla="*/ 0 h 1405339"/>
              <a:gd name="connsiteX1" fmla="*/ 1025272 w 1482569"/>
              <a:gd name="connsiteY1" fmla="*/ 9158 h 1405339"/>
              <a:gd name="connsiteX2" fmla="*/ 1482569 w 1482569"/>
              <a:gd name="connsiteY2" fmla="*/ 726914 h 1405339"/>
              <a:gd name="connsiteX3" fmla="*/ 1025272 w 1482569"/>
              <a:gd name="connsiteY3" fmla="*/ 1405339 h 1405339"/>
              <a:gd name="connsiteX4" fmla="*/ 1 w 1482569"/>
              <a:gd name="connsiteY4" fmla="*/ 1405339 h 1405339"/>
              <a:gd name="connsiteX5" fmla="*/ 537961 w 1482569"/>
              <a:gd name="connsiteY5" fmla="*/ 688261 h 1405339"/>
              <a:gd name="connsiteX6" fmla="*/ 17696 w 1482569"/>
              <a:gd name="connsiteY6" fmla="*/ 0 h 1405339"/>
              <a:gd name="connsiteX0" fmla="*/ 17694 w 1482567"/>
              <a:gd name="connsiteY0" fmla="*/ 0 h 1405339"/>
              <a:gd name="connsiteX1" fmla="*/ 1025270 w 1482567"/>
              <a:gd name="connsiteY1" fmla="*/ 9158 h 1405339"/>
              <a:gd name="connsiteX2" fmla="*/ 1482567 w 1482567"/>
              <a:gd name="connsiteY2" fmla="*/ 726914 h 1405339"/>
              <a:gd name="connsiteX3" fmla="*/ 1025270 w 1482567"/>
              <a:gd name="connsiteY3" fmla="*/ 1405339 h 1405339"/>
              <a:gd name="connsiteX4" fmla="*/ -1 w 1482567"/>
              <a:gd name="connsiteY4" fmla="*/ 1405339 h 1405339"/>
              <a:gd name="connsiteX5" fmla="*/ 467247 w 1482567"/>
              <a:gd name="connsiteY5" fmla="*/ 715726 h 1405339"/>
              <a:gd name="connsiteX6" fmla="*/ 17694 w 1482567"/>
              <a:gd name="connsiteY6" fmla="*/ 0 h 140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67" h="1405339">
                <a:moveTo>
                  <a:pt x="17694" y="0"/>
                </a:moveTo>
                <a:lnTo>
                  <a:pt x="1025270" y="9158"/>
                </a:lnTo>
                <a:lnTo>
                  <a:pt x="1482567" y="726914"/>
                </a:lnTo>
                <a:lnTo>
                  <a:pt x="1025270" y="1405339"/>
                </a:lnTo>
                <a:lnTo>
                  <a:pt x="-1" y="1405339"/>
                </a:lnTo>
                <a:lnTo>
                  <a:pt x="467247" y="715726"/>
                </a:lnTo>
                <a:lnTo>
                  <a:pt x="17694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54000" rIns="72000" bIns="72000" rtlCol="0" anchor="t" anchorCtr="0"/>
          <a:lstStyle/>
          <a:p>
            <a:pPr algn="ctr"/>
            <a:endParaRPr lang="cs-CZ" sz="1500" b="1" dirty="0">
              <a:solidFill>
                <a:schemeClr val="bg1"/>
              </a:solidFill>
            </a:endParaRPr>
          </a:p>
          <a:p>
            <a:pPr algn="ctr"/>
            <a:r>
              <a:rPr lang="cs-CZ" sz="1500" b="1" dirty="0" err="1">
                <a:solidFill>
                  <a:schemeClr val="bg1"/>
                </a:solidFill>
              </a:rPr>
              <a:t>since</a:t>
            </a:r>
            <a:r>
              <a:rPr lang="cs-CZ" sz="1500" b="1" dirty="0">
                <a:solidFill>
                  <a:schemeClr val="bg1"/>
                </a:solidFill>
              </a:rPr>
              <a:t> 2020</a:t>
            </a:r>
          </a:p>
        </p:txBody>
      </p:sp>
      <p:sp>
        <p:nvSpPr>
          <p:cNvPr id="45" name="Šipka: dvojitá 15">
            <a:extLst>
              <a:ext uri="{FF2B5EF4-FFF2-40B4-BE49-F238E27FC236}">
                <a16:creationId xmlns:a16="http://schemas.microsoft.com/office/drawing/2014/main" id="{EEDB89CB-1A5C-424D-9465-5F629FE16587}"/>
              </a:ext>
            </a:extLst>
          </p:cNvPr>
          <p:cNvSpPr/>
          <p:nvPr/>
        </p:nvSpPr>
        <p:spPr>
          <a:xfrm rot="5400000">
            <a:off x="881593" y="4348678"/>
            <a:ext cx="720000" cy="1509294"/>
          </a:xfrm>
          <a:custGeom>
            <a:avLst/>
            <a:gdLst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98091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39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58768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4893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19445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51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1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2 w 1652648"/>
              <a:gd name="connsiteY5" fmla="*/ 668594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5 w 1652648"/>
              <a:gd name="connsiteY5" fmla="*/ 688258 h 1396181"/>
              <a:gd name="connsiteX6" fmla="*/ 0 w 1652648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609625 w 1411855"/>
              <a:gd name="connsiteY5" fmla="*/ 688258 h 1396181"/>
              <a:gd name="connsiteX6" fmla="*/ 0 w 1411855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502605 w 1411855"/>
              <a:gd name="connsiteY5" fmla="*/ 688258 h 1396181"/>
              <a:gd name="connsiteX6" fmla="*/ 0 w 1411855"/>
              <a:gd name="connsiteY6" fmla="*/ 0 h 1396181"/>
              <a:gd name="connsiteX0" fmla="*/ 35357 w 1447212"/>
              <a:gd name="connsiteY0" fmla="*/ 0 h 1396181"/>
              <a:gd name="connsiteX1" fmla="*/ 989915 w 1447212"/>
              <a:gd name="connsiteY1" fmla="*/ 0 h 1396181"/>
              <a:gd name="connsiteX2" fmla="*/ 1447212 w 1447212"/>
              <a:gd name="connsiteY2" fmla="*/ 717756 h 1396181"/>
              <a:gd name="connsiteX3" fmla="*/ 989915 w 1447212"/>
              <a:gd name="connsiteY3" fmla="*/ 1396181 h 1396181"/>
              <a:gd name="connsiteX4" fmla="*/ -1 w 1447212"/>
              <a:gd name="connsiteY4" fmla="*/ 1396181 h 1396181"/>
              <a:gd name="connsiteX5" fmla="*/ 537962 w 1447212"/>
              <a:gd name="connsiteY5" fmla="*/ 688258 h 1396181"/>
              <a:gd name="connsiteX6" fmla="*/ 35357 w 1447212"/>
              <a:gd name="connsiteY6" fmla="*/ 0 h 1396181"/>
              <a:gd name="connsiteX0" fmla="*/ 0 w 1482567"/>
              <a:gd name="connsiteY0" fmla="*/ 0 h 1396181"/>
              <a:gd name="connsiteX1" fmla="*/ 1025270 w 1482567"/>
              <a:gd name="connsiteY1" fmla="*/ 0 h 1396181"/>
              <a:gd name="connsiteX2" fmla="*/ 1482567 w 1482567"/>
              <a:gd name="connsiteY2" fmla="*/ 717756 h 1396181"/>
              <a:gd name="connsiteX3" fmla="*/ 1025270 w 1482567"/>
              <a:gd name="connsiteY3" fmla="*/ 1396181 h 1396181"/>
              <a:gd name="connsiteX4" fmla="*/ 35354 w 1482567"/>
              <a:gd name="connsiteY4" fmla="*/ 1396181 h 1396181"/>
              <a:gd name="connsiteX5" fmla="*/ 573317 w 1482567"/>
              <a:gd name="connsiteY5" fmla="*/ 688258 h 1396181"/>
              <a:gd name="connsiteX6" fmla="*/ 0 w 1482567"/>
              <a:gd name="connsiteY6" fmla="*/ 0 h 1396181"/>
              <a:gd name="connsiteX0" fmla="*/ 0 w 1464887"/>
              <a:gd name="connsiteY0" fmla="*/ 0 h 1396181"/>
              <a:gd name="connsiteX1" fmla="*/ 1007590 w 1464887"/>
              <a:gd name="connsiteY1" fmla="*/ 0 h 1396181"/>
              <a:gd name="connsiteX2" fmla="*/ 1464887 w 1464887"/>
              <a:gd name="connsiteY2" fmla="*/ 717756 h 1396181"/>
              <a:gd name="connsiteX3" fmla="*/ 1007590 w 1464887"/>
              <a:gd name="connsiteY3" fmla="*/ 1396181 h 1396181"/>
              <a:gd name="connsiteX4" fmla="*/ 17674 w 1464887"/>
              <a:gd name="connsiteY4" fmla="*/ 1396181 h 1396181"/>
              <a:gd name="connsiteX5" fmla="*/ 555637 w 1464887"/>
              <a:gd name="connsiteY5" fmla="*/ 688258 h 1396181"/>
              <a:gd name="connsiteX6" fmla="*/ 0 w 1464887"/>
              <a:gd name="connsiteY6" fmla="*/ 0 h 1396181"/>
              <a:gd name="connsiteX0" fmla="*/ 12 w 1447214"/>
              <a:gd name="connsiteY0" fmla="*/ 9154 h 1396181"/>
              <a:gd name="connsiteX1" fmla="*/ 989917 w 1447214"/>
              <a:gd name="connsiteY1" fmla="*/ 0 h 1396181"/>
              <a:gd name="connsiteX2" fmla="*/ 1447214 w 1447214"/>
              <a:gd name="connsiteY2" fmla="*/ 717756 h 1396181"/>
              <a:gd name="connsiteX3" fmla="*/ 989917 w 1447214"/>
              <a:gd name="connsiteY3" fmla="*/ 1396181 h 1396181"/>
              <a:gd name="connsiteX4" fmla="*/ 1 w 1447214"/>
              <a:gd name="connsiteY4" fmla="*/ 1396181 h 1396181"/>
              <a:gd name="connsiteX5" fmla="*/ 537964 w 1447214"/>
              <a:gd name="connsiteY5" fmla="*/ 688258 h 1396181"/>
              <a:gd name="connsiteX6" fmla="*/ 12 w 1447214"/>
              <a:gd name="connsiteY6" fmla="*/ 9154 h 1396181"/>
              <a:gd name="connsiteX0" fmla="*/ -1 w 1447201"/>
              <a:gd name="connsiteY0" fmla="*/ 9154 h 1396181"/>
              <a:gd name="connsiteX1" fmla="*/ 989904 w 1447201"/>
              <a:gd name="connsiteY1" fmla="*/ 0 h 1396181"/>
              <a:gd name="connsiteX2" fmla="*/ 1447201 w 1447201"/>
              <a:gd name="connsiteY2" fmla="*/ 717756 h 1396181"/>
              <a:gd name="connsiteX3" fmla="*/ 989904 w 1447201"/>
              <a:gd name="connsiteY3" fmla="*/ 1396181 h 1396181"/>
              <a:gd name="connsiteX4" fmla="*/ 35348 w 1447201"/>
              <a:gd name="connsiteY4" fmla="*/ 1396181 h 1396181"/>
              <a:gd name="connsiteX5" fmla="*/ 537951 w 1447201"/>
              <a:gd name="connsiteY5" fmla="*/ 688258 h 1396181"/>
              <a:gd name="connsiteX6" fmla="*/ -1 w 1447201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55640 w 1464890"/>
              <a:gd name="connsiteY5" fmla="*/ 688258 h 1396181"/>
              <a:gd name="connsiteX6" fmla="*/ 17688 w 1464890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20282 w 1464890"/>
              <a:gd name="connsiteY5" fmla="*/ 679103 h 1396181"/>
              <a:gd name="connsiteX6" fmla="*/ 17688 w 1464890"/>
              <a:gd name="connsiteY6" fmla="*/ 9154 h 1396181"/>
              <a:gd name="connsiteX0" fmla="*/ 35367 w 1482569"/>
              <a:gd name="connsiteY0" fmla="*/ 9154 h 1396181"/>
              <a:gd name="connsiteX1" fmla="*/ 1025272 w 1482569"/>
              <a:gd name="connsiteY1" fmla="*/ 0 h 1396181"/>
              <a:gd name="connsiteX2" fmla="*/ 1482569 w 1482569"/>
              <a:gd name="connsiteY2" fmla="*/ 717756 h 1396181"/>
              <a:gd name="connsiteX3" fmla="*/ 1025272 w 1482569"/>
              <a:gd name="connsiteY3" fmla="*/ 1396181 h 1396181"/>
              <a:gd name="connsiteX4" fmla="*/ 1 w 1482569"/>
              <a:gd name="connsiteY4" fmla="*/ 1396181 h 1396181"/>
              <a:gd name="connsiteX5" fmla="*/ 537961 w 1482569"/>
              <a:gd name="connsiteY5" fmla="*/ 679103 h 1396181"/>
              <a:gd name="connsiteX6" fmla="*/ 35367 w 1482569"/>
              <a:gd name="connsiteY6" fmla="*/ 9154 h 1396181"/>
              <a:gd name="connsiteX0" fmla="*/ 35369 w 1482567"/>
              <a:gd name="connsiteY0" fmla="*/ 0 h 1414493"/>
              <a:gd name="connsiteX1" fmla="*/ 1025270 w 1482567"/>
              <a:gd name="connsiteY1" fmla="*/ 18312 h 1414493"/>
              <a:gd name="connsiteX2" fmla="*/ 1482567 w 1482567"/>
              <a:gd name="connsiteY2" fmla="*/ 736068 h 1414493"/>
              <a:gd name="connsiteX3" fmla="*/ 1025270 w 1482567"/>
              <a:gd name="connsiteY3" fmla="*/ 1414493 h 1414493"/>
              <a:gd name="connsiteX4" fmla="*/ -1 w 1482567"/>
              <a:gd name="connsiteY4" fmla="*/ 1414493 h 1414493"/>
              <a:gd name="connsiteX5" fmla="*/ 537959 w 1482567"/>
              <a:gd name="connsiteY5" fmla="*/ 697415 h 1414493"/>
              <a:gd name="connsiteX6" fmla="*/ 35369 w 1482567"/>
              <a:gd name="connsiteY6" fmla="*/ 0 h 1414493"/>
              <a:gd name="connsiteX0" fmla="*/ 17696 w 1482569"/>
              <a:gd name="connsiteY0" fmla="*/ 0 h 1405339"/>
              <a:gd name="connsiteX1" fmla="*/ 1025272 w 1482569"/>
              <a:gd name="connsiteY1" fmla="*/ 9158 h 1405339"/>
              <a:gd name="connsiteX2" fmla="*/ 1482569 w 1482569"/>
              <a:gd name="connsiteY2" fmla="*/ 726914 h 1405339"/>
              <a:gd name="connsiteX3" fmla="*/ 1025272 w 1482569"/>
              <a:gd name="connsiteY3" fmla="*/ 1405339 h 1405339"/>
              <a:gd name="connsiteX4" fmla="*/ 1 w 1482569"/>
              <a:gd name="connsiteY4" fmla="*/ 1405339 h 1405339"/>
              <a:gd name="connsiteX5" fmla="*/ 537961 w 1482569"/>
              <a:gd name="connsiteY5" fmla="*/ 688261 h 1405339"/>
              <a:gd name="connsiteX6" fmla="*/ 17696 w 1482569"/>
              <a:gd name="connsiteY6" fmla="*/ 0 h 1405339"/>
              <a:gd name="connsiteX0" fmla="*/ 17694 w 1482567"/>
              <a:gd name="connsiteY0" fmla="*/ 0 h 1405339"/>
              <a:gd name="connsiteX1" fmla="*/ 1025270 w 1482567"/>
              <a:gd name="connsiteY1" fmla="*/ 9158 h 1405339"/>
              <a:gd name="connsiteX2" fmla="*/ 1482567 w 1482567"/>
              <a:gd name="connsiteY2" fmla="*/ 726914 h 1405339"/>
              <a:gd name="connsiteX3" fmla="*/ 1025270 w 1482567"/>
              <a:gd name="connsiteY3" fmla="*/ 1405339 h 1405339"/>
              <a:gd name="connsiteX4" fmla="*/ -1 w 1482567"/>
              <a:gd name="connsiteY4" fmla="*/ 1405339 h 1405339"/>
              <a:gd name="connsiteX5" fmla="*/ 467247 w 1482567"/>
              <a:gd name="connsiteY5" fmla="*/ 715726 h 1405339"/>
              <a:gd name="connsiteX6" fmla="*/ 17694 w 1482567"/>
              <a:gd name="connsiteY6" fmla="*/ 0 h 140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67" h="1405339">
                <a:moveTo>
                  <a:pt x="17694" y="0"/>
                </a:moveTo>
                <a:lnTo>
                  <a:pt x="1025270" y="9158"/>
                </a:lnTo>
                <a:lnTo>
                  <a:pt x="1482567" y="726914"/>
                </a:lnTo>
                <a:lnTo>
                  <a:pt x="1025270" y="1405339"/>
                </a:lnTo>
                <a:lnTo>
                  <a:pt x="-1" y="1405339"/>
                </a:lnTo>
                <a:lnTo>
                  <a:pt x="467247" y="715726"/>
                </a:lnTo>
                <a:lnTo>
                  <a:pt x="17694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54000" rIns="72000" bIns="72000" rtlCol="0" anchor="t" anchorCtr="0"/>
          <a:lstStyle/>
          <a:p>
            <a:pPr algn="ctr">
              <a:spcBef>
                <a:spcPts val="300"/>
              </a:spcBef>
            </a:pPr>
            <a:endParaRPr lang="cs-CZ" sz="1500" b="1" dirty="0">
              <a:solidFill>
                <a:schemeClr val="bg1"/>
              </a:solidFill>
            </a:endParaRPr>
          </a:p>
          <a:p>
            <a:pPr algn="ctr"/>
            <a:r>
              <a:rPr lang="cs-CZ" sz="1500" b="1" dirty="0" err="1">
                <a:solidFill>
                  <a:schemeClr val="bg1"/>
                </a:solidFill>
              </a:rPr>
              <a:t>since</a:t>
            </a:r>
            <a:r>
              <a:rPr lang="cs-CZ" sz="1500" b="1" dirty="0">
                <a:solidFill>
                  <a:schemeClr val="bg1"/>
                </a:solidFill>
              </a:rPr>
              <a:t> 2020</a:t>
            </a:r>
          </a:p>
        </p:txBody>
      </p: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B4BC1D25-9CFE-4B08-BF7B-66CC9E9068B1}"/>
              </a:ext>
            </a:extLst>
          </p:cNvPr>
          <p:cNvGrpSpPr/>
          <p:nvPr/>
        </p:nvGrpSpPr>
        <p:grpSpPr>
          <a:xfrm>
            <a:off x="2165183" y="1277683"/>
            <a:ext cx="6488280" cy="504000"/>
            <a:chOff x="1247999" y="1784"/>
            <a:chExt cx="3600000" cy="1007382"/>
          </a:xfrm>
        </p:grpSpPr>
        <p:sp>
          <p:nvSpPr>
            <p:cNvPr id="79" name="Obdélník: se zakulacenými rohy 78">
              <a:extLst>
                <a:ext uri="{FF2B5EF4-FFF2-40B4-BE49-F238E27FC236}">
                  <a16:creationId xmlns:a16="http://schemas.microsoft.com/office/drawing/2014/main" id="{352ACBAE-0FBA-4C04-A98E-47DFD897ABEF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80" name="Obdélník: se zakulacenými rohy 4">
              <a:extLst>
                <a:ext uri="{FF2B5EF4-FFF2-40B4-BE49-F238E27FC236}">
                  <a16:creationId xmlns:a16="http://schemas.microsoft.com/office/drawing/2014/main" id="{3889BB74-6934-462E-A85F-1445526453C9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indent="0">
                <a:spcAft>
                  <a:spcPts val="400"/>
                </a:spcAft>
                <a:buNone/>
              </a:pPr>
              <a:r>
                <a:rPr lang="en-GB" sz="1500" dirty="0">
                  <a:solidFill>
                    <a:schemeClr val="accent3"/>
                  </a:solidFill>
                </a:rPr>
                <a:t>Inclusion of HS</a:t>
              </a:r>
              <a:r>
                <a:rPr lang="cs-CZ" sz="1500" dirty="0">
                  <a:solidFill>
                    <a:schemeClr val="accent3"/>
                  </a:solidFill>
                </a:rPr>
                <a:t>R</a:t>
              </a:r>
              <a:r>
                <a:rPr lang="en-GB" sz="1500" dirty="0">
                  <a:solidFill>
                    <a:schemeClr val="accent3"/>
                  </a:solidFill>
                </a:rPr>
                <a:t> into the TEN-T Comprehensive Network</a:t>
              </a:r>
              <a:r>
                <a:rPr lang="cs-CZ" sz="1500" dirty="0">
                  <a:solidFill>
                    <a:schemeClr val="accent3"/>
                  </a:solidFill>
                </a:rPr>
                <a:t> </a:t>
              </a:r>
              <a:r>
                <a:rPr lang="en-GB" sz="1500" dirty="0">
                  <a:solidFill>
                    <a:schemeClr val="accent3"/>
                  </a:solidFill>
                </a:rPr>
                <a:t>system</a:t>
              </a:r>
              <a:endParaRPr lang="cs-CZ" sz="15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9" name="Šipka: pětiúhelník 7">
            <a:extLst>
              <a:ext uri="{FF2B5EF4-FFF2-40B4-BE49-F238E27FC236}">
                <a16:creationId xmlns:a16="http://schemas.microsoft.com/office/drawing/2014/main" id="{C872675A-821D-4CEA-9ED2-0F4743070467}"/>
              </a:ext>
            </a:extLst>
          </p:cNvPr>
          <p:cNvSpPr/>
          <p:nvPr/>
        </p:nvSpPr>
        <p:spPr>
          <a:xfrm rot="5400000">
            <a:off x="886511" y="821033"/>
            <a:ext cx="720000" cy="1499456"/>
          </a:xfrm>
          <a:custGeom>
            <a:avLst/>
            <a:gdLst>
              <a:gd name="connsiteX0" fmla="*/ 0 w 1024966"/>
              <a:gd name="connsiteY0" fmla="*/ 0 h 1396180"/>
              <a:gd name="connsiteX1" fmla="*/ 512483 w 1024966"/>
              <a:gd name="connsiteY1" fmla="*/ 0 h 1396180"/>
              <a:gd name="connsiteX2" fmla="*/ 1024966 w 1024966"/>
              <a:gd name="connsiteY2" fmla="*/ 698090 h 1396180"/>
              <a:gd name="connsiteX3" fmla="*/ 512483 w 1024966"/>
              <a:gd name="connsiteY3" fmla="*/ 1396180 h 1396180"/>
              <a:gd name="connsiteX4" fmla="*/ 0 w 1024966"/>
              <a:gd name="connsiteY4" fmla="*/ 1396180 h 1396180"/>
              <a:gd name="connsiteX5" fmla="*/ 0 w 1024966"/>
              <a:gd name="connsiteY5" fmla="*/ 0 h 1396180"/>
              <a:gd name="connsiteX0" fmla="*/ 0 w 828321"/>
              <a:gd name="connsiteY0" fmla="*/ 0 h 1396180"/>
              <a:gd name="connsiteX1" fmla="*/ 512483 w 828321"/>
              <a:gd name="connsiteY1" fmla="*/ 0 h 1396180"/>
              <a:gd name="connsiteX2" fmla="*/ 828321 w 828321"/>
              <a:gd name="connsiteY2" fmla="*/ 688257 h 1396180"/>
              <a:gd name="connsiteX3" fmla="*/ 512483 w 828321"/>
              <a:gd name="connsiteY3" fmla="*/ 1396180 h 1396180"/>
              <a:gd name="connsiteX4" fmla="*/ 0 w 828321"/>
              <a:gd name="connsiteY4" fmla="*/ 1396180 h 1396180"/>
              <a:gd name="connsiteX5" fmla="*/ 0 w 828321"/>
              <a:gd name="connsiteY5" fmla="*/ 0 h 1396180"/>
              <a:gd name="connsiteX0" fmla="*/ 0 w 857820"/>
              <a:gd name="connsiteY0" fmla="*/ 0 h 1396180"/>
              <a:gd name="connsiteX1" fmla="*/ 512483 w 857820"/>
              <a:gd name="connsiteY1" fmla="*/ 0 h 1396180"/>
              <a:gd name="connsiteX2" fmla="*/ 857820 w 857820"/>
              <a:gd name="connsiteY2" fmla="*/ 688257 h 1396180"/>
              <a:gd name="connsiteX3" fmla="*/ 512483 w 857820"/>
              <a:gd name="connsiteY3" fmla="*/ 1396180 h 1396180"/>
              <a:gd name="connsiteX4" fmla="*/ 0 w 857820"/>
              <a:gd name="connsiteY4" fmla="*/ 1396180 h 1396180"/>
              <a:gd name="connsiteX5" fmla="*/ 0 w 857820"/>
              <a:gd name="connsiteY5" fmla="*/ 0 h 1396180"/>
              <a:gd name="connsiteX0" fmla="*/ 0 w 877484"/>
              <a:gd name="connsiteY0" fmla="*/ 0 h 1396180"/>
              <a:gd name="connsiteX1" fmla="*/ 512483 w 877484"/>
              <a:gd name="connsiteY1" fmla="*/ 0 h 1396180"/>
              <a:gd name="connsiteX2" fmla="*/ 877484 w 877484"/>
              <a:gd name="connsiteY2" fmla="*/ 688257 h 1396180"/>
              <a:gd name="connsiteX3" fmla="*/ 512483 w 877484"/>
              <a:gd name="connsiteY3" fmla="*/ 1396180 h 1396180"/>
              <a:gd name="connsiteX4" fmla="*/ 0 w 877484"/>
              <a:gd name="connsiteY4" fmla="*/ 1396180 h 1396180"/>
              <a:gd name="connsiteX5" fmla="*/ 0 w 877484"/>
              <a:gd name="connsiteY5" fmla="*/ 0 h 1396180"/>
              <a:gd name="connsiteX0" fmla="*/ 0 w 877484"/>
              <a:gd name="connsiteY0" fmla="*/ 0 h 1396180"/>
              <a:gd name="connsiteX1" fmla="*/ 591141 w 877484"/>
              <a:gd name="connsiteY1" fmla="*/ 0 h 1396180"/>
              <a:gd name="connsiteX2" fmla="*/ 877484 w 877484"/>
              <a:gd name="connsiteY2" fmla="*/ 688257 h 1396180"/>
              <a:gd name="connsiteX3" fmla="*/ 512483 w 877484"/>
              <a:gd name="connsiteY3" fmla="*/ 1396180 h 1396180"/>
              <a:gd name="connsiteX4" fmla="*/ 0 w 877484"/>
              <a:gd name="connsiteY4" fmla="*/ 1396180 h 1396180"/>
              <a:gd name="connsiteX5" fmla="*/ 0 w 877484"/>
              <a:gd name="connsiteY5" fmla="*/ 0 h 1396180"/>
              <a:gd name="connsiteX0" fmla="*/ 0 w 877484"/>
              <a:gd name="connsiteY0" fmla="*/ 0 h 1396180"/>
              <a:gd name="connsiteX1" fmla="*/ 591141 w 877484"/>
              <a:gd name="connsiteY1" fmla="*/ 0 h 1396180"/>
              <a:gd name="connsiteX2" fmla="*/ 877484 w 877484"/>
              <a:gd name="connsiteY2" fmla="*/ 688257 h 1396180"/>
              <a:gd name="connsiteX3" fmla="*/ 581309 w 877484"/>
              <a:gd name="connsiteY3" fmla="*/ 1387024 h 1396180"/>
              <a:gd name="connsiteX4" fmla="*/ 0 w 877484"/>
              <a:gd name="connsiteY4" fmla="*/ 1396180 h 1396180"/>
              <a:gd name="connsiteX5" fmla="*/ 0 w 877484"/>
              <a:gd name="connsiteY5" fmla="*/ 0 h 139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484" h="1396180">
                <a:moveTo>
                  <a:pt x="0" y="0"/>
                </a:moveTo>
                <a:lnTo>
                  <a:pt x="591141" y="0"/>
                </a:lnTo>
                <a:lnTo>
                  <a:pt x="877484" y="688257"/>
                </a:lnTo>
                <a:lnTo>
                  <a:pt x="581309" y="1387024"/>
                </a:lnTo>
                <a:lnTo>
                  <a:pt x="0" y="139618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54000" rIns="72000" bIns="72000" rtlCol="0" anchor="t" anchorCtr="0"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cs-CZ" sz="1500" b="1" dirty="0">
                <a:solidFill>
                  <a:schemeClr val="bg1"/>
                </a:solidFill>
              </a:rPr>
              <a:t>2013</a:t>
            </a:r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CA3D49F2-8EDB-4647-97DC-4AF2CE7D3162}"/>
              </a:ext>
            </a:extLst>
          </p:cNvPr>
          <p:cNvGrpSpPr/>
          <p:nvPr/>
        </p:nvGrpSpPr>
        <p:grpSpPr>
          <a:xfrm>
            <a:off x="2176505" y="3644403"/>
            <a:ext cx="6476958" cy="504000"/>
            <a:chOff x="1247999" y="1784"/>
            <a:chExt cx="3600000" cy="1007382"/>
          </a:xfrm>
        </p:grpSpPr>
        <p:sp>
          <p:nvSpPr>
            <p:cNvPr id="41" name="Obdélník: se zakulacenými rohy 40">
              <a:extLst>
                <a:ext uri="{FF2B5EF4-FFF2-40B4-BE49-F238E27FC236}">
                  <a16:creationId xmlns:a16="http://schemas.microsoft.com/office/drawing/2014/main" id="{C254959F-31CB-448D-864E-12CAC67AB5A7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Obdélník: se zakulacenými rohy 4">
              <a:extLst>
                <a:ext uri="{FF2B5EF4-FFF2-40B4-BE49-F238E27FC236}">
                  <a16:creationId xmlns:a16="http://schemas.microsoft.com/office/drawing/2014/main" id="{FE399A04-C09E-4DAB-B733-72FE349613FB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/>
              <a:r>
                <a:rPr lang="en-GB" sz="1500" dirty="0">
                  <a:solidFill>
                    <a:schemeClr val="accent3"/>
                  </a:solidFill>
                </a:rPr>
                <a:t>Joint planning of the cross-border section</a:t>
              </a:r>
              <a:r>
                <a:rPr lang="cs-CZ" sz="1500" dirty="0">
                  <a:solidFill>
                    <a:schemeClr val="accent3"/>
                  </a:solidFill>
                </a:rPr>
                <a:t> </a:t>
              </a:r>
              <a:r>
                <a:rPr lang="en-GB" sz="1500" dirty="0">
                  <a:solidFill>
                    <a:schemeClr val="accent3"/>
                  </a:solidFill>
                </a:rPr>
                <a:t>Dresden – </a:t>
              </a:r>
              <a:r>
                <a:rPr lang="en-GB" sz="1500" dirty="0" err="1">
                  <a:solidFill>
                    <a:schemeClr val="accent3"/>
                  </a:solidFill>
                </a:rPr>
                <a:t>Pra</a:t>
              </a:r>
              <a:r>
                <a:rPr lang="cs-CZ" sz="1500">
                  <a:solidFill>
                    <a:schemeClr val="accent3"/>
                  </a:solidFill>
                </a:rPr>
                <a:t>ha</a:t>
              </a:r>
              <a:r>
                <a:rPr lang="en-GB" sz="1500">
                  <a:solidFill>
                    <a:schemeClr val="accent3"/>
                  </a:solidFill>
                </a:rPr>
                <a:t> </a:t>
              </a:r>
              <a:r>
                <a:rPr lang="en-GB" sz="1500" dirty="0">
                  <a:solidFill>
                    <a:schemeClr val="accent3"/>
                  </a:solidFill>
                </a:rPr>
                <a:t>by </a:t>
              </a:r>
              <a:r>
                <a:rPr lang="en-GB" sz="1500" dirty="0" err="1">
                  <a:solidFill>
                    <a:schemeClr val="accent3"/>
                  </a:solidFill>
                </a:rPr>
                <a:t>Správa</a:t>
              </a:r>
              <a:r>
                <a:rPr lang="en-GB" sz="1500" dirty="0">
                  <a:solidFill>
                    <a:schemeClr val="accent3"/>
                  </a:solidFill>
                </a:rPr>
                <a:t> </a:t>
              </a:r>
              <a:r>
                <a:rPr lang="en-GB" sz="1500" dirty="0" err="1">
                  <a:solidFill>
                    <a:schemeClr val="accent3"/>
                  </a:solidFill>
                </a:rPr>
                <a:t>železnic</a:t>
              </a:r>
              <a:r>
                <a:rPr lang="en-GB" sz="1500" dirty="0">
                  <a:solidFill>
                    <a:schemeClr val="accent3"/>
                  </a:solidFill>
                </a:rPr>
                <a:t> and DB NETZ AG</a:t>
              </a:r>
              <a:endParaRPr lang="cs-CZ" sz="15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5EF7EBBD-0EAC-464A-ABC2-A55F42AAA0DA}"/>
              </a:ext>
            </a:extLst>
          </p:cNvPr>
          <p:cNvGrpSpPr/>
          <p:nvPr/>
        </p:nvGrpSpPr>
        <p:grpSpPr>
          <a:xfrm>
            <a:off x="2176505" y="2466277"/>
            <a:ext cx="6465636" cy="504000"/>
            <a:chOff x="1247999" y="1784"/>
            <a:chExt cx="3600000" cy="1007382"/>
          </a:xfrm>
        </p:grpSpPr>
        <p:sp>
          <p:nvSpPr>
            <p:cNvPr id="58" name="Obdélník: se zakulacenými rohy 57">
              <a:extLst>
                <a:ext uri="{FF2B5EF4-FFF2-40B4-BE49-F238E27FC236}">
                  <a16:creationId xmlns:a16="http://schemas.microsoft.com/office/drawing/2014/main" id="{0513D98C-2538-4564-8139-6CE96C0AFF1D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59" name="Obdélník: se zakulacenými rohy 4">
              <a:extLst>
                <a:ext uri="{FF2B5EF4-FFF2-40B4-BE49-F238E27FC236}">
                  <a16:creationId xmlns:a16="http://schemas.microsoft.com/office/drawing/2014/main" id="{E5A21675-7507-434D-A988-E56D8BC966F2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/>
              <a:r>
                <a:rPr lang="en-US" sz="1500" dirty="0">
                  <a:solidFill>
                    <a:schemeClr val="accent3"/>
                  </a:solidFill>
                </a:rPr>
                <a:t>Memorandum of understanding between Shif2Rail JU and the Ministry of Transport of the Czech Republic</a:t>
              </a:r>
              <a:endParaRPr lang="cs-CZ" sz="15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28D735EF-96E0-4FB5-94CB-963848E0E264}"/>
              </a:ext>
            </a:extLst>
          </p:cNvPr>
          <p:cNvGrpSpPr/>
          <p:nvPr/>
        </p:nvGrpSpPr>
        <p:grpSpPr>
          <a:xfrm>
            <a:off x="2176505" y="3057831"/>
            <a:ext cx="6476958" cy="504000"/>
            <a:chOff x="1247999" y="1784"/>
            <a:chExt cx="3600000" cy="1007382"/>
          </a:xfrm>
        </p:grpSpPr>
        <p:sp>
          <p:nvSpPr>
            <p:cNvPr id="61" name="Obdélník: se zakulacenými rohy 60">
              <a:extLst>
                <a:ext uri="{FF2B5EF4-FFF2-40B4-BE49-F238E27FC236}">
                  <a16:creationId xmlns:a16="http://schemas.microsoft.com/office/drawing/2014/main" id="{BDC69750-0002-4E3D-B6EA-E802E62E7019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62" name="Obdélník: se zakulacenými rohy 4">
              <a:extLst>
                <a:ext uri="{FF2B5EF4-FFF2-40B4-BE49-F238E27FC236}">
                  <a16:creationId xmlns:a16="http://schemas.microsoft.com/office/drawing/2014/main" id="{D01DA86C-5EFE-4E48-8F90-DF7A75EEF1ED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/>
              <a:r>
                <a:rPr lang="en-GB" sz="1500" dirty="0">
                  <a:solidFill>
                    <a:schemeClr val="accent3"/>
                  </a:solidFill>
                </a:rPr>
                <a:t>Close cooperation between </a:t>
              </a:r>
              <a:r>
                <a:rPr lang="en-GB" sz="1500" dirty="0" err="1">
                  <a:solidFill>
                    <a:schemeClr val="accent3"/>
                  </a:solidFill>
                </a:rPr>
                <a:t>Správa</a:t>
              </a:r>
              <a:r>
                <a:rPr lang="en-GB" sz="1500" dirty="0">
                  <a:solidFill>
                    <a:schemeClr val="accent3"/>
                  </a:solidFill>
                </a:rPr>
                <a:t> </a:t>
              </a:r>
              <a:r>
                <a:rPr lang="en-GB" sz="1500" dirty="0" err="1">
                  <a:solidFill>
                    <a:schemeClr val="accent3"/>
                  </a:solidFill>
                </a:rPr>
                <a:t>železnic</a:t>
              </a:r>
              <a:r>
                <a:rPr lang="en-GB" sz="1500" dirty="0">
                  <a:solidFill>
                    <a:schemeClr val="accent3"/>
                  </a:solidFill>
                </a:rPr>
                <a:t> and SNCF</a:t>
              </a:r>
              <a:endParaRPr lang="cs-CZ" sz="15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DC381DC4-146B-4D50-8ABC-5DD52A15E315}"/>
              </a:ext>
            </a:extLst>
          </p:cNvPr>
          <p:cNvGrpSpPr/>
          <p:nvPr/>
        </p:nvGrpSpPr>
        <p:grpSpPr>
          <a:xfrm>
            <a:off x="2165183" y="1873447"/>
            <a:ext cx="6476958" cy="504000"/>
            <a:chOff x="1247999" y="1784"/>
            <a:chExt cx="3600000" cy="1007382"/>
          </a:xfrm>
          <a:noFill/>
        </p:grpSpPr>
        <p:sp>
          <p:nvSpPr>
            <p:cNvPr id="64" name="Obdélník: se zakulacenými rohy 63">
              <a:extLst>
                <a:ext uri="{FF2B5EF4-FFF2-40B4-BE49-F238E27FC236}">
                  <a16:creationId xmlns:a16="http://schemas.microsoft.com/office/drawing/2014/main" id="{D7E4F814-85F9-4417-889E-CE07C943B436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grp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77" name="Obdélník: se zakulacenými rohy 4">
              <a:extLst>
                <a:ext uri="{FF2B5EF4-FFF2-40B4-BE49-F238E27FC236}">
                  <a16:creationId xmlns:a16="http://schemas.microsoft.com/office/drawing/2014/main" id="{5F930EC7-AF6B-4A61-89E8-C20EEF17E8A8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/>
              <a:r>
                <a:rPr lang="en-GB" sz="1500" dirty="0">
                  <a:solidFill>
                    <a:schemeClr val="accent3"/>
                  </a:solidFill>
                </a:rPr>
                <a:t>Government resolution – Rapid </a:t>
              </a:r>
              <a:r>
                <a:rPr lang="cs-CZ" sz="1500" dirty="0" err="1">
                  <a:solidFill>
                    <a:schemeClr val="accent3"/>
                  </a:solidFill>
                </a:rPr>
                <a:t>Connections</a:t>
              </a:r>
              <a:r>
                <a:rPr lang="en-GB" sz="1500" dirty="0">
                  <a:solidFill>
                    <a:schemeClr val="accent3"/>
                  </a:solidFill>
                </a:rPr>
                <a:t> development program</a:t>
              </a:r>
              <a:endParaRPr lang="cs-CZ" sz="15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14F4F211-09BA-4FCE-A9BF-821030164AFA}"/>
              </a:ext>
            </a:extLst>
          </p:cNvPr>
          <p:cNvGrpSpPr/>
          <p:nvPr/>
        </p:nvGrpSpPr>
        <p:grpSpPr>
          <a:xfrm>
            <a:off x="2176505" y="4246511"/>
            <a:ext cx="6476958" cy="504000"/>
            <a:chOff x="1247999" y="1784"/>
            <a:chExt cx="3600000" cy="1007382"/>
          </a:xfrm>
        </p:grpSpPr>
        <p:sp>
          <p:nvSpPr>
            <p:cNvPr id="84" name="Obdélník: se zakulacenými rohy 83">
              <a:extLst>
                <a:ext uri="{FF2B5EF4-FFF2-40B4-BE49-F238E27FC236}">
                  <a16:creationId xmlns:a16="http://schemas.microsoft.com/office/drawing/2014/main" id="{C8CFAE45-B1D2-4421-925C-383316230165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85" name="Obdélník: se zakulacenými rohy 4">
              <a:extLst>
                <a:ext uri="{FF2B5EF4-FFF2-40B4-BE49-F238E27FC236}">
                  <a16:creationId xmlns:a16="http://schemas.microsoft.com/office/drawing/2014/main" id="{E0E6CB0B-21EA-4472-A16F-9DE019E146C8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/>
              <a:r>
                <a:rPr lang="en-GB" sz="1500" dirty="0">
                  <a:solidFill>
                    <a:schemeClr val="accent3"/>
                  </a:solidFill>
                </a:rPr>
                <a:t>Pilot sections project preparation</a:t>
              </a:r>
              <a:endParaRPr lang="cs-CZ" sz="15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Skupina 85">
            <a:extLst>
              <a:ext uri="{FF2B5EF4-FFF2-40B4-BE49-F238E27FC236}">
                <a16:creationId xmlns:a16="http://schemas.microsoft.com/office/drawing/2014/main" id="{047B914D-C6BB-4307-8904-3B720D5F6E90}"/>
              </a:ext>
            </a:extLst>
          </p:cNvPr>
          <p:cNvGrpSpPr/>
          <p:nvPr/>
        </p:nvGrpSpPr>
        <p:grpSpPr>
          <a:xfrm>
            <a:off x="2176505" y="4851325"/>
            <a:ext cx="6476400" cy="504000"/>
            <a:chOff x="1247999" y="1784"/>
            <a:chExt cx="3600000" cy="1007382"/>
          </a:xfrm>
        </p:grpSpPr>
        <p:sp>
          <p:nvSpPr>
            <p:cNvPr id="87" name="Obdélník: se zakulacenými rohy 86">
              <a:extLst>
                <a:ext uri="{FF2B5EF4-FFF2-40B4-BE49-F238E27FC236}">
                  <a16:creationId xmlns:a16="http://schemas.microsoft.com/office/drawing/2014/main" id="{68E2FCA5-633D-4F11-9570-8FAAC2EAAF3A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88" name="Obdélník: se zakulacenými rohy 4">
              <a:extLst>
                <a:ext uri="{FF2B5EF4-FFF2-40B4-BE49-F238E27FC236}">
                  <a16:creationId xmlns:a16="http://schemas.microsoft.com/office/drawing/2014/main" id="{AAFBCBCB-86AC-4CCA-A0F7-9F50CBA74C91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indent="0">
                <a:spcAft>
                  <a:spcPts val="400"/>
                </a:spcAft>
                <a:buNone/>
              </a:pPr>
              <a:r>
                <a:rPr lang="en-GB" sz="1500" b="1" dirty="0">
                  <a:solidFill>
                    <a:schemeClr val="accent3"/>
                  </a:solidFill>
                </a:rPr>
                <a:t>Initiation of inclusion of the HS</a:t>
              </a:r>
              <a:r>
                <a:rPr lang="cs-CZ" sz="1500" b="1" dirty="0">
                  <a:solidFill>
                    <a:schemeClr val="accent3"/>
                  </a:solidFill>
                </a:rPr>
                <a:t>R</a:t>
              </a:r>
              <a:r>
                <a:rPr lang="en-GB" sz="1500" b="1" dirty="0">
                  <a:solidFill>
                    <a:schemeClr val="accent3"/>
                  </a:solidFill>
                </a:rPr>
                <a:t> backbone into the </a:t>
              </a:r>
              <a:br>
                <a:rPr lang="cs-CZ" sz="1500" b="1" dirty="0">
                  <a:solidFill>
                    <a:schemeClr val="accent3"/>
                  </a:solidFill>
                </a:rPr>
              </a:br>
              <a:r>
                <a:rPr lang="en-GB" sz="1500" b="1" dirty="0">
                  <a:solidFill>
                    <a:schemeClr val="accent3"/>
                  </a:solidFill>
                </a:rPr>
                <a:t>TEN-T Core Network system</a:t>
              </a:r>
              <a:endParaRPr lang="en-US" sz="15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3" name="Šipka: dvojitá 15">
            <a:extLst>
              <a:ext uri="{FF2B5EF4-FFF2-40B4-BE49-F238E27FC236}">
                <a16:creationId xmlns:a16="http://schemas.microsoft.com/office/drawing/2014/main" id="{5B8D8559-5E4D-41ED-BBAB-BC464B12C58F}"/>
              </a:ext>
            </a:extLst>
          </p:cNvPr>
          <p:cNvSpPr/>
          <p:nvPr/>
        </p:nvSpPr>
        <p:spPr>
          <a:xfrm rot="5400000">
            <a:off x="881592" y="4943902"/>
            <a:ext cx="720000" cy="1509294"/>
          </a:xfrm>
          <a:custGeom>
            <a:avLst/>
            <a:gdLst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98091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39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58768 w 1652648"/>
              <a:gd name="connsiteY5" fmla="*/ 698091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4893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19445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589951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19 w 1652648"/>
              <a:gd name="connsiteY5" fmla="*/ 688259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2 w 1652648"/>
              <a:gd name="connsiteY5" fmla="*/ 668594 h 1396181"/>
              <a:gd name="connsiteX6" fmla="*/ 0 w 1652648"/>
              <a:gd name="connsiteY6" fmla="*/ 0 h 1396181"/>
              <a:gd name="connsiteX0" fmla="*/ 0 w 1652648"/>
              <a:gd name="connsiteY0" fmla="*/ 0 h 1396181"/>
              <a:gd name="connsiteX1" fmla="*/ 954558 w 1652648"/>
              <a:gd name="connsiteY1" fmla="*/ 0 h 1396181"/>
              <a:gd name="connsiteX2" fmla="*/ 1652648 w 1652648"/>
              <a:gd name="connsiteY2" fmla="*/ 698091 h 1396181"/>
              <a:gd name="connsiteX3" fmla="*/ 954558 w 1652648"/>
              <a:gd name="connsiteY3" fmla="*/ 1396181 h 1396181"/>
              <a:gd name="connsiteX4" fmla="*/ 0 w 1652648"/>
              <a:gd name="connsiteY4" fmla="*/ 1396181 h 1396181"/>
              <a:gd name="connsiteX5" fmla="*/ 609625 w 1652648"/>
              <a:gd name="connsiteY5" fmla="*/ 688258 h 1396181"/>
              <a:gd name="connsiteX6" fmla="*/ 0 w 1652648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609625 w 1411855"/>
              <a:gd name="connsiteY5" fmla="*/ 688258 h 1396181"/>
              <a:gd name="connsiteX6" fmla="*/ 0 w 1411855"/>
              <a:gd name="connsiteY6" fmla="*/ 0 h 1396181"/>
              <a:gd name="connsiteX0" fmla="*/ 0 w 1411855"/>
              <a:gd name="connsiteY0" fmla="*/ 0 h 1396181"/>
              <a:gd name="connsiteX1" fmla="*/ 954558 w 1411855"/>
              <a:gd name="connsiteY1" fmla="*/ 0 h 1396181"/>
              <a:gd name="connsiteX2" fmla="*/ 1411855 w 1411855"/>
              <a:gd name="connsiteY2" fmla="*/ 717756 h 1396181"/>
              <a:gd name="connsiteX3" fmla="*/ 954558 w 1411855"/>
              <a:gd name="connsiteY3" fmla="*/ 1396181 h 1396181"/>
              <a:gd name="connsiteX4" fmla="*/ 0 w 1411855"/>
              <a:gd name="connsiteY4" fmla="*/ 1396181 h 1396181"/>
              <a:gd name="connsiteX5" fmla="*/ 502605 w 1411855"/>
              <a:gd name="connsiteY5" fmla="*/ 688258 h 1396181"/>
              <a:gd name="connsiteX6" fmla="*/ 0 w 1411855"/>
              <a:gd name="connsiteY6" fmla="*/ 0 h 1396181"/>
              <a:gd name="connsiteX0" fmla="*/ 35357 w 1447212"/>
              <a:gd name="connsiteY0" fmla="*/ 0 h 1396181"/>
              <a:gd name="connsiteX1" fmla="*/ 989915 w 1447212"/>
              <a:gd name="connsiteY1" fmla="*/ 0 h 1396181"/>
              <a:gd name="connsiteX2" fmla="*/ 1447212 w 1447212"/>
              <a:gd name="connsiteY2" fmla="*/ 717756 h 1396181"/>
              <a:gd name="connsiteX3" fmla="*/ 989915 w 1447212"/>
              <a:gd name="connsiteY3" fmla="*/ 1396181 h 1396181"/>
              <a:gd name="connsiteX4" fmla="*/ -1 w 1447212"/>
              <a:gd name="connsiteY4" fmla="*/ 1396181 h 1396181"/>
              <a:gd name="connsiteX5" fmla="*/ 537962 w 1447212"/>
              <a:gd name="connsiteY5" fmla="*/ 688258 h 1396181"/>
              <a:gd name="connsiteX6" fmla="*/ 35357 w 1447212"/>
              <a:gd name="connsiteY6" fmla="*/ 0 h 1396181"/>
              <a:gd name="connsiteX0" fmla="*/ 0 w 1482567"/>
              <a:gd name="connsiteY0" fmla="*/ 0 h 1396181"/>
              <a:gd name="connsiteX1" fmla="*/ 1025270 w 1482567"/>
              <a:gd name="connsiteY1" fmla="*/ 0 h 1396181"/>
              <a:gd name="connsiteX2" fmla="*/ 1482567 w 1482567"/>
              <a:gd name="connsiteY2" fmla="*/ 717756 h 1396181"/>
              <a:gd name="connsiteX3" fmla="*/ 1025270 w 1482567"/>
              <a:gd name="connsiteY3" fmla="*/ 1396181 h 1396181"/>
              <a:gd name="connsiteX4" fmla="*/ 35354 w 1482567"/>
              <a:gd name="connsiteY4" fmla="*/ 1396181 h 1396181"/>
              <a:gd name="connsiteX5" fmla="*/ 573317 w 1482567"/>
              <a:gd name="connsiteY5" fmla="*/ 688258 h 1396181"/>
              <a:gd name="connsiteX6" fmla="*/ 0 w 1482567"/>
              <a:gd name="connsiteY6" fmla="*/ 0 h 1396181"/>
              <a:gd name="connsiteX0" fmla="*/ 0 w 1464887"/>
              <a:gd name="connsiteY0" fmla="*/ 0 h 1396181"/>
              <a:gd name="connsiteX1" fmla="*/ 1007590 w 1464887"/>
              <a:gd name="connsiteY1" fmla="*/ 0 h 1396181"/>
              <a:gd name="connsiteX2" fmla="*/ 1464887 w 1464887"/>
              <a:gd name="connsiteY2" fmla="*/ 717756 h 1396181"/>
              <a:gd name="connsiteX3" fmla="*/ 1007590 w 1464887"/>
              <a:gd name="connsiteY3" fmla="*/ 1396181 h 1396181"/>
              <a:gd name="connsiteX4" fmla="*/ 17674 w 1464887"/>
              <a:gd name="connsiteY4" fmla="*/ 1396181 h 1396181"/>
              <a:gd name="connsiteX5" fmla="*/ 555637 w 1464887"/>
              <a:gd name="connsiteY5" fmla="*/ 688258 h 1396181"/>
              <a:gd name="connsiteX6" fmla="*/ 0 w 1464887"/>
              <a:gd name="connsiteY6" fmla="*/ 0 h 1396181"/>
              <a:gd name="connsiteX0" fmla="*/ 12 w 1447214"/>
              <a:gd name="connsiteY0" fmla="*/ 9154 h 1396181"/>
              <a:gd name="connsiteX1" fmla="*/ 989917 w 1447214"/>
              <a:gd name="connsiteY1" fmla="*/ 0 h 1396181"/>
              <a:gd name="connsiteX2" fmla="*/ 1447214 w 1447214"/>
              <a:gd name="connsiteY2" fmla="*/ 717756 h 1396181"/>
              <a:gd name="connsiteX3" fmla="*/ 989917 w 1447214"/>
              <a:gd name="connsiteY3" fmla="*/ 1396181 h 1396181"/>
              <a:gd name="connsiteX4" fmla="*/ 1 w 1447214"/>
              <a:gd name="connsiteY4" fmla="*/ 1396181 h 1396181"/>
              <a:gd name="connsiteX5" fmla="*/ 537964 w 1447214"/>
              <a:gd name="connsiteY5" fmla="*/ 688258 h 1396181"/>
              <a:gd name="connsiteX6" fmla="*/ 12 w 1447214"/>
              <a:gd name="connsiteY6" fmla="*/ 9154 h 1396181"/>
              <a:gd name="connsiteX0" fmla="*/ -1 w 1447201"/>
              <a:gd name="connsiteY0" fmla="*/ 9154 h 1396181"/>
              <a:gd name="connsiteX1" fmla="*/ 989904 w 1447201"/>
              <a:gd name="connsiteY1" fmla="*/ 0 h 1396181"/>
              <a:gd name="connsiteX2" fmla="*/ 1447201 w 1447201"/>
              <a:gd name="connsiteY2" fmla="*/ 717756 h 1396181"/>
              <a:gd name="connsiteX3" fmla="*/ 989904 w 1447201"/>
              <a:gd name="connsiteY3" fmla="*/ 1396181 h 1396181"/>
              <a:gd name="connsiteX4" fmla="*/ 35348 w 1447201"/>
              <a:gd name="connsiteY4" fmla="*/ 1396181 h 1396181"/>
              <a:gd name="connsiteX5" fmla="*/ 537951 w 1447201"/>
              <a:gd name="connsiteY5" fmla="*/ 688258 h 1396181"/>
              <a:gd name="connsiteX6" fmla="*/ -1 w 1447201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55640 w 1464890"/>
              <a:gd name="connsiteY5" fmla="*/ 688258 h 1396181"/>
              <a:gd name="connsiteX6" fmla="*/ 17688 w 1464890"/>
              <a:gd name="connsiteY6" fmla="*/ 9154 h 1396181"/>
              <a:gd name="connsiteX0" fmla="*/ 17688 w 1464890"/>
              <a:gd name="connsiteY0" fmla="*/ 9154 h 1396181"/>
              <a:gd name="connsiteX1" fmla="*/ 1007593 w 1464890"/>
              <a:gd name="connsiteY1" fmla="*/ 0 h 1396181"/>
              <a:gd name="connsiteX2" fmla="*/ 1464890 w 1464890"/>
              <a:gd name="connsiteY2" fmla="*/ 717756 h 1396181"/>
              <a:gd name="connsiteX3" fmla="*/ 1007593 w 1464890"/>
              <a:gd name="connsiteY3" fmla="*/ 1396181 h 1396181"/>
              <a:gd name="connsiteX4" fmla="*/ 0 w 1464890"/>
              <a:gd name="connsiteY4" fmla="*/ 1387025 h 1396181"/>
              <a:gd name="connsiteX5" fmla="*/ 520282 w 1464890"/>
              <a:gd name="connsiteY5" fmla="*/ 679103 h 1396181"/>
              <a:gd name="connsiteX6" fmla="*/ 17688 w 1464890"/>
              <a:gd name="connsiteY6" fmla="*/ 9154 h 1396181"/>
              <a:gd name="connsiteX0" fmla="*/ 35367 w 1482569"/>
              <a:gd name="connsiteY0" fmla="*/ 9154 h 1396181"/>
              <a:gd name="connsiteX1" fmla="*/ 1025272 w 1482569"/>
              <a:gd name="connsiteY1" fmla="*/ 0 h 1396181"/>
              <a:gd name="connsiteX2" fmla="*/ 1482569 w 1482569"/>
              <a:gd name="connsiteY2" fmla="*/ 717756 h 1396181"/>
              <a:gd name="connsiteX3" fmla="*/ 1025272 w 1482569"/>
              <a:gd name="connsiteY3" fmla="*/ 1396181 h 1396181"/>
              <a:gd name="connsiteX4" fmla="*/ 1 w 1482569"/>
              <a:gd name="connsiteY4" fmla="*/ 1396181 h 1396181"/>
              <a:gd name="connsiteX5" fmla="*/ 537961 w 1482569"/>
              <a:gd name="connsiteY5" fmla="*/ 679103 h 1396181"/>
              <a:gd name="connsiteX6" fmla="*/ 35367 w 1482569"/>
              <a:gd name="connsiteY6" fmla="*/ 9154 h 1396181"/>
              <a:gd name="connsiteX0" fmla="*/ 35369 w 1482567"/>
              <a:gd name="connsiteY0" fmla="*/ 0 h 1414493"/>
              <a:gd name="connsiteX1" fmla="*/ 1025270 w 1482567"/>
              <a:gd name="connsiteY1" fmla="*/ 18312 h 1414493"/>
              <a:gd name="connsiteX2" fmla="*/ 1482567 w 1482567"/>
              <a:gd name="connsiteY2" fmla="*/ 736068 h 1414493"/>
              <a:gd name="connsiteX3" fmla="*/ 1025270 w 1482567"/>
              <a:gd name="connsiteY3" fmla="*/ 1414493 h 1414493"/>
              <a:gd name="connsiteX4" fmla="*/ -1 w 1482567"/>
              <a:gd name="connsiteY4" fmla="*/ 1414493 h 1414493"/>
              <a:gd name="connsiteX5" fmla="*/ 537959 w 1482567"/>
              <a:gd name="connsiteY5" fmla="*/ 697415 h 1414493"/>
              <a:gd name="connsiteX6" fmla="*/ 35369 w 1482567"/>
              <a:gd name="connsiteY6" fmla="*/ 0 h 1414493"/>
              <a:gd name="connsiteX0" fmla="*/ 17696 w 1482569"/>
              <a:gd name="connsiteY0" fmla="*/ 0 h 1405339"/>
              <a:gd name="connsiteX1" fmla="*/ 1025272 w 1482569"/>
              <a:gd name="connsiteY1" fmla="*/ 9158 h 1405339"/>
              <a:gd name="connsiteX2" fmla="*/ 1482569 w 1482569"/>
              <a:gd name="connsiteY2" fmla="*/ 726914 h 1405339"/>
              <a:gd name="connsiteX3" fmla="*/ 1025272 w 1482569"/>
              <a:gd name="connsiteY3" fmla="*/ 1405339 h 1405339"/>
              <a:gd name="connsiteX4" fmla="*/ 1 w 1482569"/>
              <a:gd name="connsiteY4" fmla="*/ 1405339 h 1405339"/>
              <a:gd name="connsiteX5" fmla="*/ 537961 w 1482569"/>
              <a:gd name="connsiteY5" fmla="*/ 688261 h 1405339"/>
              <a:gd name="connsiteX6" fmla="*/ 17696 w 1482569"/>
              <a:gd name="connsiteY6" fmla="*/ 0 h 1405339"/>
              <a:gd name="connsiteX0" fmla="*/ 17694 w 1482567"/>
              <a:gd name="connsiteY0" fmla="*/ 0 h 1405339"/>
              <a:gd name="connsiteX1" fmla="*/ 1025270 w 1482567"/>
              <a:gd name="connsiteY1" fmla="*/ 9158 h 1405339"/>
              <a:gd name="connsiteX2" fmla="*/ 1482567 w 1482567"/>
              <a:gd name="connsiteY2" fmla="*/ 726914 h 1405339"/>
              <a:gd name="connsiteX3" fmla="*/ 1025270 w 1482567"/>
              <a:gd name="connsiteY3" fmla="*/ 1405339 h 1405339"/>
              <a:gd name="connsiteX4" fmla="*/ -1 w 1482567"/>
              <a:gd name="connsiteY4" fmla="*/ 1405339 h 1405339"/>
              <a:gd name="connsiteX5" fmla="*/ 467247 w 1482567"/>
              <a:gd name="connsiteY5" fmla="*/ 715726 h 1405339"/>
              <a:gd name="connsiteX6" fmla="*/ 17694 w 1482567"/>
              <a:gd name="connsiteY6" fmla="*/ 0 h 140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67" h="1405339">
                <a:moveTo>
                  <a:pt x="17694" y="0"/>
                </a:moveTo>
                <a:lnTo>
                  <a:pt x="1025270" y="9158"/>
                </a:lnTo>
                <a:lnTo>
                  <a:pt x="1482567" y="726914"/>
                </a:lnTo>
                <a:lnTo>
                  <a:pt x="1025270" y="1405339"/>
                </a:lnTo>
                <a:lnTo>
                  <a:pt x="-1" y="1405339"/>
                </a:lnTo>
                <a:lnTo>
                  <a:pt x="467247" y="715726"/>
                </a:lnTo>
                <a:lnTo>
                  <a:pt x="17694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54000" rIns="72000" bIns="72000" rtlCol="0" anchor="t" anchorCtr="0"/>
          <a:lstStyle/>
          <a:p>
            <a:pPr algn="ctr">
              <a:spcBef>
                <a:spcPts val="300"/>
              </a:spcBef>
            </a:pPr>
            <a:endParaRPr lang="cs-CZ" sz="1500" b="1" dirty="0">
              <a:solidFill>
                <a:schemeClr val="bg1"/>
              </a:solidFill>
            </a:endParaRPr>
          </a:p>
          <a:p>
            <a:pPr algn="ctr"/>
            <a:r>
              <a:rPr lang="cs-CZ" sz="1500" b="1" dirty="0" err="1">
                <a:solidFill>
                  <a:schemeClr val="bg1"/>
                </a:solidFill>
              </a:rPr>
              <a:t>from</a:t>
            </a:r>
            <a:r>
              <a:rPr lang="cs-CZ" sz="1500" b="1" dirty="0">
                <a:solidFill>
                  <a:schemeClr val="bg1"/>
                </a:solidFill>
              </a:rPr>
              <a:t> 2025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E64C81C1-5B68-479D-A5EF-60ED041D5FED}"/>
              </a:ext>
            </a:extLst>
          </p:cNvPr>
          <p:cNvGrpSpPr/>
          <p:nvPr/>
        </p:nvGrpSpPr>
        <p:grpSpPr>
          <a:xfrm>
            <a:off x="2176504" y="5446549"/>
            <a:ext cx="6476400" cy="504000"/>
            <a:chOff x="1247999" y="1784"/>
            <a:chExt cx="3600000" cy="1007382"/>
          </a:xfrm>
        </p:grpSpPr>
        <p:sp>
          <p:nvSpPr>
            <p:cNvPr id="38" name="Obdélník: se zakulacenými rohy 37">
              <a:extLst>
                <a:ext uri="{FF2B5EF4-FFF2-40B4-BE49-F238E27FC236}">
                  <a16:creationId xmlns:a16="http://schemas.microsoft.com/office/drawing/2014/main" id="{A6A43028-11DB-4FAC-9E43-4AB5C7B37054}"/>
                </a:ext>
              </a:extLst>
            </p:cNvPr>
            <p:cNvSpPr/>
            <p:nvPr/>
          </p:nvSpPr>
          <p:spPr>
            <a:xfrm>
              <a:off x="1247999" y="1784"/>
              <a:ext cx="3600000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Obdélník: se zakulacenými rohy 4">
              <a:extLst>
                <a:ext uri="{FF2B5EF4-FFF2-40B4-BE49-F238E27FC236}">
                  <a16:creationId xmlns:a16="http://schemas.microsoft.com/office/drawing/2014/main" id="{C9941E53-F0A8-4E2B-9037-235417C55491}"/>
                </a:ext>
              </a:extLst>
            </p:cNvPr>
            <p:cNvSpPr txBox="1"/>
            <p:nvPr/>
          </p:nvSpPr>
          <p:spPr>
            <a:xfrm>
              <a:off x="1297175" y="50960"/>
              <a:ext cx="3501648" cy="90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indent="0">
                <a:spcAft>
                  <a:spcPts val="400"/>
                </a:spcAft>
                <a:buNone/>
              </a:pPr>
              <a:r>
                <a:rPr lang="en-GB" sz="1500" b="1" dirty="0">
                  <a:solidFill>
                    <a:schemeClr val="accent3"/>
                  </a:solidFill>
                </a:rPr>
                <a:t>Gradual launch of constructions</a:t>
              </a:r>
              <a:endParaRPr lang="en-US" sz="15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5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Skupina 42">
            <a:extLst>
              <a:ext uri="{FF2B5EF4-FFF2-40B4-BE49-F238E27FC236}">
                <a16:creationId xmlns:a16="http://schemas.microsoft.com/office/drawing/2014/main" id="{EEBB6FB3-DC19-4281-AC08-B98F0527A029}"/>
              </a:ext>
            </a:extLst>
          </p:cNvPr>
          <p:cNvGrpSpPr/>
          <p:nvPr/>
        </p:nvGrpSpPr>
        <p:grpSpPr>
          <a:xfrm rot="18625125">
            <a:off x="5313106" y="3866254"/>
            <a:ext cx="281305" cy="647699"/>
            <a:chOff x="214273" y="-214273"/>
            <a:chExt cx="1224643" cy="3047999"/>
          </a:xfrm>
          <a:solidFill>
            <a:srgbClr val="FF5200"/>
          </a:solidFill>
        </p:grpSpPr>
        <p:sp>
          <p:nvSpPr>
            <p:cNvPr id="44" name="Vývojový diagram: ruční operace 43">
              <a:extLst>
                <a:ext uri="{FF2B5EF4-FFF2-40B4-BE49-F238E27FC236}">
                  <a16:creationId xmlns:a16="http://schemas.microsoft.com/office/drawing/2014/main" id="{6D01DC5C-4709-47DA-8DAE-3238C97F3097}"/>
                </a:ext>
              </a:extLst>
            </p:cNvPr>
            <p:cNvSpPr/>
            <p:nvPr/>
          </p:nvSpPr>
          <p:spPr>
            <a:xfrm>
              <a:off x="404773" y="-214273"/>
              <a:ext cx="843643" cy="2136321"/>
            </a:xfrm>
            <a:prstGeom prst="flowChartManualOperation">
              <a:avLst/>
            </a:prstGeom>
            <a:grpFill/>
            <a:ln w="0">
              <a:solidFill>
                <a:srgbClr val="FF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s-CZ"/>
            </a:p>
          </p:txBody>
        </p:sp>
        <p:sp>
          <p:nvSpPr>
            <p:cNvPr id="45" name="Vývojový diagram: sloučení 44">
              <a:extLst>
                <a:ext uri="{FF2B5EF4-FFF2-40B4-BE49-F238E27FC236}">
                  <a16:creationId xmlns:a16="http://schemas.microsoft.com/office/drawing/2014/main" id="{8078354F-6DA9-4995-A95D-5B846D8953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273" y="1894833"/>
              <a:ext cx="1224643" cy="938893"/>
            </a:xfrm>
            <a:prstGeom prst="flowChartMerge">
              <a:avLst/>
            </a:prstGeom>
            <a:grpFill/>
            <a:ln w="0">
              <a:solidFill>
                <a:srgbClr val="FF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s-CZ"/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5A7AA3E1-3679-4CBD-9D3D-79138C17D0C2}"/>
              </a:ext>
            </a:extLst>
          </p:cNvPr>
          <p:cNvGrpSpPr/>
          <p:nvPr/>
        </p:nvGrpSpPr>
        <p:grpSpPr>
          <a:xfrm rot="3113833">
            <a:off x="3588789" y="3893031"/>
            <a:ext cx="281305" cy="647699"/>
            <a:chOff x="214273" y="-214273"/>
            <a:chExt cx="1224643" cy="3047999"/>
          </a:xfrm>
          <a:solidFill>
            <a:srgbClr val="FF5200"/>
          </a:solidFill>
        </p:grpSpPr>
        <p:sp>
          <p:nvSpPr>
            <p:cNvPr id="48" name="Vývojový diagram: ruční operace 47">
              <a:extLst>
                <a:ext uri="{FF2B5EF4-FFF2-40B4-BE49-F238E27FC236}">
                  <a16:creationId xmlns:a16="http://schemas.microsoft.com/office/drawing/2014/main" id="{F3C5C85A-70A3-4C83-8D0F-6C5BC4DBC56F}"/>
                </a:ext>
              </a:extLst>
            </p:cNvPr>
            <p:cNvSpPr/>
            <p:nvPr/>
          </p:nvSpPr>
          <p:spPr>
            <a:xfrm>
              <a:off x="404773" y="-214273"/>
              <a:ext cx="843643" cy="2136321"/>
            </a:xfrm>
            <a:prstGeom prst="flowChartManualOperation">
              <a:avLst/>
            </a:prstGeom>
            <a:grpFill/>
            <a:ln w="0">
              <a:solidFill>
                <a:srgbClr val="FF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s-CZ"/>
            </a:p>
          </p:txBody>
        </p:sp>
        <p:sp>
          <p:nvSpPr>
            <p:cNvPr id="49" name="Vývojový diagram: sloučení 48">
              <a:extLst>
                <a:ext uri="{FF2B5EF4-FFF2-40B4-BE49-F238E27FC236}">
                  <a16:creationId xmlns:a16="http://schemas.microsoft.com/office/drawing/2014/main" id="{9CFE5B29-21BB-490E-A4EF-F05C54DA6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273" y="1894833"/>
              <a:ext cx="1224643" cy="938893"/>
            </a:xfrm>
            <a:prstGeom prst="flowChartMerge">
              <a:avLst/>
            </a:prstGeom>
            <a:grpFill/>
            <a:ln w="0">
              <a:solidFill>
                <a:srgbClr val="FF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s-CZ"/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A4038ABD-2E37-4107-8652-3E69BC1339F5}"/>
              </a:ext>
            </a:extLst>
          </p:cNvPr>
          <p:cNvGrpSpPr/>
          <p:nvPr/>
        </p:nvGrpSpPr>
        <p:grpSpPr>
          <a:xfrm rot="14048495">
            <a:off x="5389419" y="2528766"/>
            <a:ext cx="281305" cy="647699"/>
            <a:chOff x="214273" y="-214273"/>
            <a:chExt cx="1224643" cy="3047999"/>
          </a:xfrm>
          <a:solidFill>
            <a:srgbClr val="FF5200"/>
          </a:solidFill>
        </p:grpSpPr>
        <p:sp>
          <p:nvSpPr>
            <p:cNvPr id="46" name="Vývojový diagram: ruční operace 45">
              <a:extLst>
                <a:ext uri="{FF2B5EF4-FFF2-40B4-BE49-F238E27FC236}">
                  <a16:creationId xmlns:a16="http://schemas.microsoft.com/office/drawing/2014/main" id="{06FEA200-A7C3-4112-9049-48747AF376A2}"/>
                </a:ext>
              </a:extLst>
            </p:cNvPr>
            <p:cNvSpPr/>
            <p:nvPr/>
          </p:nvSpPr>
          <p:spPr>
            <a:xfrm>
              <a:off x="404773" y="-214273"/>
              <a:ext cx="843643" cy="2136321"/>
            </a:xfrm>
            <a:prstGeom prst="flowChartManualOperation">
              <a:avLst/>
            </a:prstGeom>
            <a:grpFill/>
            <a:ln w="0">
              <a:solidFill>
                <a:srgbClr val="FF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s-CZ"/>
            </a:p>
          </p:txBody>
        </p:sp>
        <p:sp>
          <p:nvSpPr>
            <p:cNvPr id="47" name="Vývojový diagram: sloučení 46">
              <a:extLst>
                <a:ext uri="{FF2B5EF4-FFF2-40B4-BE49-F238E27FC236}">
                  <a16:creationId xmlns:a16="http://schemas.microsoft.com/office/drawing/2014/main" id="{26FFAC1C-4FAC-43BC-8CED-7AEDF960D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273" y="1894833"/>
              <a:ext cx="1224643" cy="938893"/>
            </a:xfrm>
            <a:prstGeom prst="flowChartMerge">
              <a:avLst/>
            </a:prstGeom>
            <a:grpFill/>
            <a:ln w="0">
              <a:solidFill>
                <a:srgbClr val="FF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s-CZ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F3E7BC25-861C-494F-A214-B112E42E7669}"/>
              </a:ext>
            </a:extLst>
          </p:cNvPr>
          <p:cNvGrpSpPr/>
          <p:nvPr/>
        </p:nvGrpSpPr>
        <p:grpSpPr>
          <a:xfrm rot="7550582">
            <a:off x="3500983" y="2542102"/>
            <a:ext cx="281305" cy="647699"/>
            <a:chOff x="214273" y="-214273"/>
            <a:chExt cx="1224643" cy="3047999"/>
          </a:xfrm>
          <a:solidFill>
            <a:srgbClr val="FF5200"/>
          </a:solidFill>
        </p:grpSpPr>
        <p:sp>
          <p:nvSpPr>
            <p:cNvPr id="50" name="Vývojový diagram: ruční operace 49">
              <a:extLst>
                <a:ext uri="{FF2B5EF4-FFF2-40B4-BE49-F238E27FC236}">
                  <a16:creationId xmlns:a16="http://schemas.microsoft.com/office/drawing/2014/main" id="{40E37E5D-C326-484F-9145-3B3D9F57396D}"/>
                </a:ext>
              </a:extLst>
            </p:cNvPr>
            <p:cNvSpPr/>
            <p:nvPr/>
          </p:nvSpPr>
          <p:spPr>
            <a:xfrm>
              <a:off x="404773" y="-214273"/>
              <a:ext cx="843643" cy="2136321"/>
            </a:xfrm>
            <a:prstGeom prst="flowChartManualOperation">
              <a:avLst/>
            </a:prstGeom>
            <a:grpFill/>
            <a:ln w="0">
              <a:solidFill>
                <a:srgbClr val="FF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s-CZ"/>
            </a:p>
          </p:txBody>
        </p:sp>
        <p:sp>
          <p:nvSpPr>
            <p:cNvPr id="51" name="Vývojový diagram: sloučení 50">
              <a:extLst>
                <a:ext uri="{FF2B5EF4-FFF2-40B4-BE49-F238E27FC236}">
                  <a16:creationId xmlns:a16="http://schemas.microsoft.com/office/drawing/2014/main" id="{4E2123DE-FD21-4FEF-8DB3-C58606738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273" y="1894833"/>
              <a:ext cx="1224643" cy="938893"/>
            </a:xfrm>
            <a:prstGeom prst="flowChartMerge">
              <a:avLst/>
            </a:prstGeom>
            <a:grpFill/>
            <a:ln w="0">
              <a:solidFill>
                <a:srgbClr val="FF5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cs-CZ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</a:t>
            </a:r>
            <a:r>
              <a:rPr lang="cs-CZ" dirty="0" err="1"/>
              <a:t>small</a:t>
            </a:r>
            <a:r>
              <a:rPr lang="cs-CZ" dirty="0"/>
              <a:t> country</a:t>
            </a:r>
            <a:r>
              <a:rPr lang="en-US" dirty="0"/>
              <a:t> benefit from HS</a:t>
            </a:r>
            <a:r>
              <a:rPr lang="cs-CZ" dirty="0"/>
              <a:t>R</a:t>
            </a:r>
            <a:r>
              <a:rPr lang="en-US" dirty="0"/>
              <a:t>?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6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3664B2E-7A34-4BC7-9BD9-48A0CB3E66F9}"/>
              </a:ext>
            </a:extLst>
          </p:cNvPr>
          <p:cNvGrpSpPr/>
          <p:nvPr/>
        </p:nvGrpSpPr>
        <p:grpSpPr>
          <a:xfrm>
            <a:off x="5722828" y="1061964"/>
            <a:ext cx="2988000" cy="2376000"/>
            <a:chOff x="5824424" y="1172796"/>
            <a:chExt cx="2988000" cy="2376000"/>
          </a:xfrm>
        </p:grpSpPr>
        <p:sp>
          <p:nvSpPr>
            <p:cNvPr id="37" name="Vývojový diagram: spojnice 36">
              <a:extLst>
                <a:ext uri="{FF2B5EF4-FFF2-40B4-BE49-F238E27FC236}">
                  <a16:creationId xmlns:a16="http://schemas.microsoft.com/office/drawing/2014/main" id="{12203044-80E5-4BFE-A05C-51E18ECFAA56}"/>
                </a:ext>
              </a:extLst>
            </p:cNvPr>
            <p:cNvSpPr/>
            <p:nvPr/>
          </p:nvSpPr>
          <p:spPr>
            <a:xfrm>
              <a:off x="5824424" y="1172796"/>
              <a:ext cx="2988000" cy="2376000"/>
            </a:xfrm>
            <a:prstGeom prst="flowChartConnector">
              <a:avLst/>
            </a:prstGeom>
            <a:solidFill>
              <a:srgbClr val="00A1E0"/>
            </a:solidFill>
            <a:ln>
              <a:solidFill>
                <a:srgbClr val="00A1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endParaRPr lang="cs-CZ" sz="600" b="1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SOCIAL</a:t>
              </a:r>
              <a:endParaRPr lang="en-US" sz="16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2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ASPECTS</a:t>
              </a:r>
              <a:endParaRPr lang="en-US" sz="1000" dirty="0">
                <a:solidFill>
                  <a:srgbClr val="002B59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-US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Job opportunities in regions</a:t>
              </a:r>
            </a:p>
            <a:p>
              <a:pPr lvl="0" algn="ctr">
                <a:lnSpc>
                  <a:spcPct val="115000"/>
                </a:lnSpc>
              </a:pPr>
              <a:r>
                <a:rPr lang="en-US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Reduction of structural differences</a:t>
              </a:r>
            </a:p>
            <a:p>
              <a:pPr lvl="0" algn="ctr">
                <a:lnSpc>
                  <a:spcPct val="115000"/>
                </a:lnSpc>
              </a:pPr>
              <a:r>
                <a:rPr lang="en-US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Improvement of life quality</a:t>
              </a:r>
              <a:r>
                <a:rPr lang="cs-CZ" sz="115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16" name="Grafický objekt 3" descr="Ozubená kola">
              <a:extLst>
                <a:ext uri="{FF2B5EF4-FFF2-40B4-BE49-F238E27FC236}">
                  <a16:creationId xmlns:a16="http://schemas.microsoft.com/office/drawing/2014/main" id="{E794C38B-EEF2-4900-9FF8-F779E1B1E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38161" y="1240091"/>
              <a:ext cx="452526" cy="432000"/>
            </a:xfrm>
            <a:prstGeom prst="rect">
              <a:avLst/>
            </a:prstGeom>
          </p:spPr>
        </p:pic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C8B2F4F7-05BE-4DCD-BB35-16AEC91F4A1B}"/>
              </a:ext>
            </a:extLst>
          </p:cNvPr>
          <p:cNvGrpSpPr/>
          <p:nvPr/>
        </p:nvGrpSpPr>
        <p:grpSpPr>
          <a:xfrm>
            <a:off x="504171" y="3527519"/>
            <a:ext cx="2988000" cy="2376000"/>
            <a:chOff x="502215" y="3640446"/>
            <a:chExt cx="2880000" cy="2376000"/>
          </a:xfrm>
        </p:grpSpPr>
        <p:sp>
          <p:nvSpPr>
            <p:cNvPr id="53" name="Vývojový diagram: spojnice 52">
              <a:extLst>
                <a:ext uri="{FF2B5EF4-FFF2-40B4-BE49-F238E27FC236}">
                  <a16:creationId xmlns:a16="http://schemas.microsoft.com/office/drawing/2014/main" id="{48DE65CA-A132-45C8-8B00-794562304949}"/>
                </a:ext>
              </a:extLst>
            </p:cNvPr>
            <p:cNvSpPr/>
            <p:nvPr/>
          </p:nvSpPr>
          <p:spPr>
            <a:xfrm>
              <a:off x="502215" y="3640446"/>
              <a:ext cx="2880000" cy="2376000"/>
            </a:xfrm>
            <a:prstGeom prst="flowChartConnector">
              <a:avLst/>
            </a:prstGeom>
            <a:solidFill>
              <a:srgbClr val="00A1E0"/>
            </a:solidFill>
            <a:ln>
              <a:solidFill>
                <a:srgbClr val="00A1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endParaRPr lang="cs-CZ" sz="1600" b="1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DEMOGRAPHIC</a:t>
              </a:r>
            </a:p>
            <a:p>
              <a:pPr algn="ctr">
                <a:lnSpc>
                  <a:spcPct val="115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ASPECTS</a:t>
              </a:r>
            </a:p>
            <a:p>
              <a:pPr algn="ctr">
                <a:lnSpc>
                  <a:spcPct val="115000"/>
                </a:lnSpc>
              </a:pPr>
              <a:endParaRPr lang="cs-CZ" sz="600" dirty="0">
                <a:solidFill>
                  <a:srgbClr val="002B59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GB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Development of regional hubs</a:t>
              </a:r>
            </a:p>
            <a:p>
              <a:pPr algn="ctr">
                <a:lnSpc>
                  <a:spcPct val="115000"/>
                </a:lnSpc>
              </a:pPr>
              <a:r>
                <a:rPr lang="en-GB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Preventing depopulation of regions</a:t>
              </a:r>
            </a:p>
            <a:p>
              <a:pPr algn="ctr">
                <a:lnSpc>
                  <a:spcPct val="115000"/>
                </a:lnSpc>
              </a:pPr>
              <a:r>
                <a:rPr lang="en-GB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Increasing mobility</a:t>
              </a:r>
              <a:r>
                <a:rPr lang="en-GB" sz="115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1" name="Grafický objekt 1" descr="Obchodní růst">
              <a:extLst>
                <a:ext uri="{FF2B5EF4-FFF2-40B4-BE49-F238E27FC236}">
                  <a16:creationId xmlns:a16="http://schemas.microsoft.com/office/drawing/2014/main" id="{B14648ED-8BFE-4506-9282-7C8AAACE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84951" y="3771270"/>
              <a:ext cx="452526" cy="432000"/>
            </a:xfrm>
            <a:prstGeom prst="rect">
              <a:avLst/>
            </a:prstGeom>
          </p:spPr>
        </p:pic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6042C90-60EF-4467-8D0D-9E83007E1A6E}"/>
              </a:ext>
            </a:extLst>
          </p:cNvPr>
          <p:cNvGrpSpPr/>
          <p:nvPr/>
        </p:nvGrpSpPr>
        <p:grpSpPr>
          <a:xfrm>
            <a:off x="5671867" y="3527519"/>
            <a:ext cx="2988000" cy="2376000"/>
            <a:chOff x="5597979" y="3527519"/>
            <a:chExt cx="2988000" cy="2376000"/>
          </a:xfrm>
        </p:grpSpPr>
        <p:sp>
          <p:nvSpPr>
            <p:cNvPr id="55" name="Vývojový diagram: spojnice 54">
              <a:extLst>
                <a:ext uri="{FF2B5EF4-FFF2-40B4-BE49-F238E27FC236}">
                  <a16:creationId xmlns:a16="http://schemas.microsoft.com/office/drawing/2014/main" id="{8194E638-F5DF-4954-A272-F02692CCAEF2}"/>
                </a:ext>
              </a:extLst>
            </p:cNvPr>
            <p:cNvSpPr/>
            <p:nvPr/>
          </p:nvSpPr>
          <p:spPr>
            <a:xfrm>
              <a:off x="5597979" y="3527519"/>
              <a:ext cx="2988000" cy="2376000"/>
            </a:xfrm>
            <a:prstGeom prst="flowChartConnector">
              <a:avLst/>
            </a:prstGeom>
            <a:solidFill>
              <a:srgbClr val="00A1E0"/>
            </a:solidFill>
            <a:ln>
              <a:solidFill>
                <a:srgbClr val="00A1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endParaRPr lang="cs-CZ" sz="1600" b="1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TRANSPORT</a:t>
              </a:r>
            </a:p>
            <a:p>
              <a:pPr algn="ctr">
                <a:lnSpc>
                  <a:spcPct val="115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ASPECTS</a:t>
              </a:r>
            </a:p>
            <a:p>
              <a:pPr algn="ctr">
                <a:lnSpc>
                  <a:spcPct val="115000"/>
                </a:lnSpc>
              </a:pPr>
              <a:endParaRPr lang="cs-CZ" sz="600" dirty="0">
                <a:solidFill>
                  <a:srgbClr val="002B59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GB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Increasing speed of transport</a:t>
              </a:r>
            </a:p>
            <a:p>
              <a:pPr algn="ctr">
                <a:lnSpc>
                  <a:spcPct val="115000"/>
                </a:lnSpc>
              </a:pPr>
              <a:r>
                <a:rPr lang="en-GB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Introduction of new rapid services</a:t>
              </a:r>
            </a:p>
            <a:p>
              <a:pPr algn="ctr">
                <a:lnSpc>
                  <a:spcPct val="115000"/>
                </a:lnSpc>
              </a:pPr>
              <a:r>
                <a:rPr lang="en-GB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Increasing security</a:t>
              </a:r>
              <a:r>
                <a:rPr lang="en-GB" sz="115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33" name="Grafický objekt 5" descr="Stopky 25%">
              <a:extLst>
                <a:ext uri="{FF2B5EF4-FFF2-40B4-BE49-F238E27FC236}">
                  <a16:creationId xmlns:a16="http://schemas.microsoft.com/office/drawing/2014/main" id="{1856CE0F-0FCB-4907-975A-16F2C6778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22397" y="3598212"/>
              <a:ext cx="533086" cy="508907"/>
            </a:xfrm>
            <a:prstGeom prst="rect">
              <a:avLst/>
            </a:prstGeom>
          </p:spPr>
        </p:pic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7496B870-7D54-4DE9-919B-15E96405DC05}"/>
              </a:ext>
            </a:extLst>
          </p:cNvPr>
          <p:cNvGrpSpPr/>
          <p:nvPr/>
        </p:nvGrpSpPr>
        <p:grpSpPr>
          <a:xfrm>
            <a:off x="455293" y="1061964"/>
            <a:ext cx="2988000" cy="2376000"/>
            <a:chOff x="642937" y="1439128"/>
            <a:chExt cx="2915920" cy="2519680"/>
          </a:xfrm>
        </p:grpSpPr>
        <p:sp>
          <p:nvSpPr>
            <p:cNvPr id="32" name="Vývojový diagram: spojnice 31">
              <a:extLst>
                <a:ext uri="{FF2B5EF4-FFF2-40B4-BE49-F238E27FC236}">
                  <a16:creationId xmlns:a16="http://schemas.microsoft.com/office/drawing/2014/main" id="{B8A70180-0B72-4E7D-A4F1-00751DC6678C}"/>
                </a:ext>
              </a:extLst>
            </p:cNvPr>
            <p:cNvSpPr/>
            <p:nvPr/>
          </p:nvSpPr>
          <p:spPr>
            <a:xfrm>
              <a:off x="642937" y="1439128"/>
              <a:ext cx="2915920" cy="2519680"/>
            </a:xfrm>
            <a:prstGeom prst="flowChartConnector">
              <a:avLst/>
            </a:prstGeom>
            <a:solidFill>
              <a:srgbClr val="00A1E0"/>
            </a:solidFill>
            <a:ln>
              <a:solidFill>
                <a:srgbClr val="00A1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200"/>
                </a:spcAft>
              </a:pPr>
              <a:endParaRPr lang="en-US" sz="1600" b="1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ECONOMIC</a:t>
              </a:r>
            </a:p>
            <a:p>
              <a:pPr algn="ctr">
                <a:lnSpc>
                  <a:spcPct val="115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ASPECTS</a:t>
              </a:r>
            </a:p>
            <a:p>
              <a:pPr algn="ctr">
                <a:lnSpc>
                  <a:spcPct val="115000"/>
                </a:lnSpc>
              </a:pPr>
              <a:endParaRPr lang="cs-CZ" sz="600" dirty="0">
                <a:solidFill>
                  <a:srgbClr val="002B59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Infrastructure development</a:t>
              </a:r>
            </a:p>
            <a:p>
              <a:pPr algn="ctr">
                <a:lnSpc>
                  <a:spcPct val="115000"/>
                </a:lnSpc>
              </a:pPr>
              <a:r>
                <a:rPr lang="en-US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 savings</a:t>
              </a:r>
            </a:p>
            <a:p>
              <a:pPr algn="ctr">
                <a:lnSpc>
                  <a:spcPct val="115000"/>
                </a:lnSpc>
              </a:pPr>
              <a:r>
                <a:rPr lang="en-US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 savings</a:t>
              </a:r>
            </a:p>
            <a:p>
              <a:pPr lvl="0" algn="ctr">
                <a:lnSpc>
                  <a:spcPct val="115000"/>
                </a:lnSpc>
              </a:pPr>
              <a:r>
                <a:rPr lang="en-US" sz="1150" dirty="0">
                  <a:solidFill>
                    <a:srgbClr val="002B59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Employment increase</a:t>
              </a:r>
              <a:r>
                <a:rPr lang="en-US" sz="1100" dirty="0">
                  <a:solidFill>
                    <a:srgbClr val="002B59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35" name="Grafický objekt 17" descr="Euro">
              <a:extLst>
                <a:ext uri="{FF2B5EF4-FFF2-40B4-BE49-F238E27FC236}">
                  <a16:creationId xmlns:a16="http://schemas.microsoft.com/office/drawing/2014/main" id="{0DDE5950-493E-45AF-98B5-E4043B907BE2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31339" y="1536320"/>
              <a:ext cx="473837" cy="458124"/>
            </a:xfrm>
            <a:prstGeom prst="rect">
              <a:avLst/>
            </a:prstGeom>
          </p:spPr>
        </p:pic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D3FC172-2574-46E3-A411-AE936E85A121}"/>
              </a:ext>
            </a:extLst>
          </p:cNvPr>
          <p:cNvGrpSpPr/>
          <p:nvPr/>
        </p:nvGrpSpPr>
        <p:grpSpPr>
          <a:xfrm>
            <a:off x="3754915" y="2649001"/>
            <a:ext cx="1620000" cy="1620000"/>
            <a:chOff x="3754915" y="2649001"/>
            <a:chExt cx="1620000" cy="1620000"/>
          </a:xfrm>
        </p:grpSpPr>
        <p:sp>
          <p:nvSpPr>
            <p:cNvPr id="38" name="Vývojový diagram: spojnice 37">
              <a:extLst>
                <a:ext uri="{FF2B5EF4-FFF2-40B4-BE49-F238E27FC236}">
                  <a16:creationId xmlns:a16="http://schemas.microsoft.com/office/drawing/2014/main" id="{BAD41A82-62A3-4A5B-A217-D8E7D043D28F}"/>
                </a:ext>
              </a:extLst>
            </p:cNvPr>
            <p:cNvSpPr/>
            <p:nvPr/>
          </p:nvSpPr>
          <p:spPr>
            <a:xfrm>
              <a:off x="3754915" y="2649001"/>
              <a:ext cx="1620000" cy="1620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6695" algn="ctr">
                <a:lnSpc>
                  <a:spcPct val="115000"/>
                </a:lnSpc>
                <a:spcAft>
                  <a:spcPts val="1000"/>
                </a:spcAft>
              </a:pPr>
              <a:endParaRPr lang="cs-CZ" sz="2000" b="1" dirty="0">
                <a:solidFill>
                  <a:srgbClr val="FFFF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2000" b="1" dirty="0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HSR</a:t>
              </a:r>
              <a:endParaRPr lang="cs-CZ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Grafický objekt 1" descr="Kolejnice">
              <a:extLst>
                <a:ext uri="{FF2B5EF4-FFF2-40B4-BE49-F238E27FC236}">
                  <a16:creationId xmlns:a16="http://schemas.microsoft.com/office/drawing/2014/main" id="{201F9152-3C29-4752-B248-1E1F64441B7A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1258" y="273473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91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81E90B4B-A4A9-4229-A278-045FD0FC2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"/>
          <a:stretch/>
        </p:blipFill>
        <p:spPr>
          <a:xfrm>
            <a:off x="626400" y="889200"/>
            <a:ext cx="7894800" cy="5438169"/>
          </a:xfrm>
        </p:spPr>
      </p:pic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/>
              <a:t>HSR as </a:t>
            </a:r>
            <a:r>
              <a:rPr lang="cs-CZ" sz="2400" b="1" dirty="0" err="1"/>
              <a:t>Cross</a:t>
            </a:r>
            <a:r>
              <a:rPr lang="cs-CZ" b="1" dirty="0" err="1"/>
              <a:t>road</a:t>
            </a:r>
            <a:r>
              <a:rPr lang="cs-CZ" b="1" dirty="0"/>
              <a:t> of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b="1" dirty="0" err="1"/>
              <a:t>Europe</a:t>
            </a:r>
            <a:br>
              <a:rPr lang="en-GB" sz="24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Czech </a:t>
            </a:r>
            <a:r>
              <a:rPr lang="cs-CZ" dirty="0"/>
              <a:t>HSR</a:t>
            </a:r>
            <a:r>
              <a:rPr lang="en-US" dirty="0"/>
              <a:t> bring to Central Europe?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7E22753B-9773-4E8F-9451-C947B7FE9D00}"/>
              </a:ext>
            </a:extLst>
          </p:cNvPr>
          <p:cNvGrpSpPr/>
          <p:nvPr/>
        </p:nvGrpSpPr>
        <p:grpSpPr>
          <a:xfrm>
            <a:off x="1598749" y="1332411"/>
            <a:ext cx="7061131" cy="593203"/>
            <a:chOff x="1432909" y="1784"/>
            <a:chExt cx="4864879" cy="1007382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AF95E940-4D7F-46EB-A74B-671F1A199382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B7186938-3E77-418A-A2A0-BED8A454B97C}"/>
                </a:ext>
              </a:extLst>
            </p:cNvPr>
            <p:cNvSpPr txBox="1"/>
            <p:nvPr/>
          </p:nvSpPr>
          <p:spPr>
            <a:xfrm>
              <a:off x="1493358" y="50961"/>
              <a:ext cx="4741995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 err="1">
                  <a:solidFill>
                    <a:schemeClr val="tx1"/>
                  </a:solidFill>
                </a:rPr>
                <a:t>Connectivity</a:t>
              </a:r>
              <a:r>
                <a:rPr lang="en-US" b="1" dirty="0">
                  <a:solidFill>
                    <a:schemeClr val="tx1"/>
                  </a:solidFill>
                </a:rPr>
                <a:t> of regional cities </a:t>
              </a:r>
              <a:r>
                <a:rPr lang="en-US" dirty="0">
                  <a:solidFill>
                    <a:schemeClr val="tx1"/>
                  </a:solidFill>
                </a:rPr>
                <a:t>from </a:t>
              </a:r>
              <a:r>
                <a:rPr lang="cs-CZ" dirty="0">
                  <a:solidFill>
                    <a:schemeClr val="tx1"/>
                  </a:solidFill>
                </a:rPr>
                <a:t>Praha</a:t>
              </a:r>
              <a:r>
                <a:rPr lang="en-US" dirty="0">
                  <a:solidFill>
                    <a:schemeClr val="tx1"/>
                  </a:solidFill>
                </a:rPr>
                <a:t> usually </a:t>
              </a:r>
              <a:r>
                <a:rPr lang="cs-CZ" dirty="0">
                  <a:solidFill>
                    <a:schemeClr val="tx1"/>
                  </a:solidFill>
                </a:rPr>
                <a:t>up </a:t>
              </a:r>
              <a:r>
                <a:rPr lang="cs-CZ" b="1" dirty="0">
                  <a:solidFill>
                    <a:schemeClr val="tx1"/>
                  </a:solidFill>
                </a:rPr>
                <a:t>to </a:t>
              </a:r>
              <a:r>
                <a:rPr lang="en-US" b="1" dirty="0">
                  <a:solidFill>
                    <a:schemeClr val="tx1"/>
                  </a:solidFill>
                </a:rPr>
                <a:t>1 hour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77371A8-4913-4F1A-903E-7AFB093BBFB4}"/>
              </a:ext>
            </a:extLst>
          </p:cNvPr>
          <p:cNvGrpSpPr/>
          <p:nvPr/>
        </p:nvGrpSpPr>
        <p:grpSpPr>
          <a:xfrm>
            <a:off x="1588650" y="3645195"/>
            <a:ext cx="7071231" cy="593203"/>
            <a:chOff x="1432909" y="1784"/>
            <a:chExt cx="4864879" cy="1007382"/>
          </a:xfrm>
        </p:grpSpPr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2B8C5378-6973-467C-A5C6-1B8A30896125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Obdélník: se zakulacenými rohy 4">
              <a:extLst>
                <a:ext uri="{FF2B5EF4-FFF2-40B4-BE49-F238E27FC236}">
                  <a16:creationId xmlns:a16="http://schemas.microsoft.com/office/drawing/2014/main" id="{8585D512-1E4F-4694-AAB2-536E01F519D2}"/>
                </a:ext>
              </a:extLst>
            </p:cNvPr>
            <p:cNvSpPr txBox="1"/>
            <p:nvPr/>
          </p:nvSpPr>
          <p:spPr>
            <a:xfrm>
              <a:off x="1479633" y="50961"/>
              <a:ext cx="475571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Improved connections </a:t>
              </a:r>
              <a:r>
                <a:rPr lang="en-US" dirty="0">
                  <a:solidFill>
                    <a:schemeClr val="tx1"/>
                  </a:solidFill>
                </a:rPr>
                <a:t>in the west-east and </a:t>
              </a:r>
              <a:br>
                <a:rPr lang="cs-CZ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north-south axis</a:t>
              </a:r>
              <a:endParaRPr lang="cs-CZ" kern="0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5FC9B15B-7B5A-4642-8EB1-879AC505CD51}"/>
              </a:ext>
            </a:extLst>
          </p:cNvPr>
          <p:cNvGrpSpPr/>
          <p:nvPr/>
        </p:nvGrpSpPr>
        <p:grpSpPr>
          <a:xfrm>
            <a:off x="1593235" y="2856225"/>
            <a:ext cx="7071231" cy="593203"/>
            <a:chOff x="1432909" y="1784"/>
            <a:chExt cx="4864879" cy="1007382"/>
          </a:xfrm>
        </p:grpSpPr>
        <p:sp>
          <p:nvSpPr>
            <p:cNvPr id="24" name="Obdélník: se zakulacenými rohy 23">
              <a:extLst>
                <a:ext uri="{FF2B5EF4-FFF2-40B4-BE49-F238E27FC236}">
                  <a16:creationId xmlns:a16="http://schemas.microsoft.com/office/drawing/2014/main" id="{C432863E-DE88-49DC-AFA5-7FB633396766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Obdélník: se zakulacenými rohy 4">
              <a:extLst>
                <a:ext uri="{FF2B5EF4-FFF2-40B4-BE49-F238E27FC236}">
                  <a16:creationId xmlns:a16="http://schemas.microsoft.com/office/drawing/2014/main" id="{FB62DFD3-94B5-43CF-AC85-23DB73DE595D}"/>
                </a:ext>
              </a:extLst>
            </p:cNvPr>
            <p:cNvSpPr txBox="1"/>
            <p:nvPr/>
          </p:nvSpPr>
          <p:spPr>
            <a:xfrm>
              <a:off x="1479694" y="50961"/>
              <a:ext cx="475565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cs-CZ" dirty="0">
                  <a:solidFill>
                    <a:schemeClr val="accent1"/>
                  </a:solidFill>
                </a:rPr>
                <a:t>S</a:t>
              </a:r>
              <a:r>
                <a:rPr lang="en-US" sz="1800" dirty="0" err="1">
                  <a:solidFill>
                    <a:schemeClr val="accent1"/>
                  </a:solidFill>
                </a:rPr>
                <a:t>ignificant</a:t>
              </a:r>
              <a:r>
                <a:rPr lang="en-US" sz="1800" dirty="0">
                  <a:solidFill>
                    <a:schemeClr val="accent1"/>
                  </a:solidFill>
                </a:rPr>
                <a:t> </a:t>
              </a:r>
              <a:r>
                <a:rPr lang="en-US" sz="1800" b="1" dirty="0">
                  <a:solidFill>
                    <a:schemeClr val="accent1"/>
                  </a:solidFill>
                </a:rPr>
                <a:t>increase in freight capacity </a:t>
              </a:r>
              <a:r>
                <a:rPr lang="en-US" sz="1800" dirty="0">
                  <a:solidFill>
                    <a:schemeClr val="accent1"/>
                  </a:solidFill>
                </a:rPr>
                <a:t>on </a:t>
              </a:r>
              <a:r>
                <a:rPr lang="cs-CZ" sz="1800" dirty="0" err="1">
                  <a:solidFill>
                    <a:schemeClr val="accent1"/>
                  </a:solidFill>
                </a:rPr>
                <a:t>the</a:t>
              </a:r>
              <a:r>
                <a:rPr lang="cs-CZ" sz="1800" dirty="0">
                  <a:solidFill>
                    <a:schemeClr val="accent1"/>
                  </a:solidFill>
                </a:rPr>
                <a:t> </a:t>
              </a:r>
              <a:r>
                <a:rPr lang="en-US" sz="1800" dirty="0">
                  <a:solidFill>
                    <a:schemeClr val="accent1"/>
                  </a:solidFill>
                </a:rPr>
                <a:t>existing infrastructure</a:t>
              </a:r>
              <a:endParaRPr lang="en-GB" sz="1800" dirty="0"/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2CFC8D41-D9F9-4FD3-8BF3-563F07BED3AB}"/>
              </a:ext>
            </a:extLst>
          </p:cNvPr>
          <p:cNvGrpSpPr/>
          <p:nvPr/>
        </p:nvGrpSpPr>
        <p:grpSpPr>
          <a:xfrm>
            <a:off x="1588651" y="4462120"/>
            <a:ext cx="7075816" cy="593203"/>
            <a:chOff x="1432909" y="1784"/>
            <a:chExt cx="4864879" cy="1007382"/>
          </a:xfrm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3E7BBB30-F867-4EDE-8FE1-D13B50DC53E1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bdélník: se zakulacenými rohy 4">
              <a:extLst>
                <a:ext uri="{FF2B5EF4-FFF2-40B4-BE49-F238E27FC236}">
                  <a16:creationId xmlns:a16="http://schemas.microsoft.com/office/drawing/2014/main" id="{3574A01E-201A-4909-BC0B-B35230F44C96}"/>
                </a:ext>
              </a:extLst>
            </p:cNvPr>
            <p:cNvSpPr txBox="1"/>
            <p:nvPr/>
          </p:nvSpPr>
          <p:spPr>
            <a:xfrm>
              <a:off x="1479694" y="50961"/>
              <a:ext cx="475565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cs-CZ" sz="1800" b="1" dirty="0" err="1">
                  <a:solidFill>
                    <a:schemeClr val="accent1"/>
                  </a:solidFill>
                </a:rPr>
                <a:t>Cross</a:t>
              </a:r>
              <a:r>
                <a:rPr lang="cs-CZ" b="1" dirty="0" err="1">
                  <a:solidFill>
                    <a:schemeClr val="accent1"/>
                  </a:solidFill>
                </a:rPr>
                <a:t>road</a:t>
              </a:r>
              <a:r>
                <a:rPr lang="cs-CZ" b="1" dirty="0">
                  <a:solidFill>
                    <a:schemeClr val="accent1"/>
                  </a:solidFill>
                </a:rPr>
                <a:t> </a:t>
              </a:r>
              <a:r>
                <a:rPr lang="cs-CZ" b="1" dirty="0" err="1">
                  <a:solidFill>
                    <a:schemeClr val="accent1"/>
                  </a:solidFill>
                </a:rPr>
                <a:t>of</a:t>
              </a:r>
              <a:r>
                <a:rPr lang="cs-CZ" b="1" dirty="0">
                  <a:solidFill>
                    <a:schemeClr val="accent1"/>
                  </a:solidFill>
                </a:rPr>
                <a:t> </a:t>
              </a:r>
              <a:r>
                <a:rPr lang="cs-CZ" b="1" dirty="0" err="1">
                  <a:solidFill>
                    <a:schemeClr val="accent1"/>
                  </a:solidFill>
                </a:rPr>
                <a:t>Europe</a:t>
              </a:r>
              <a:endParaRPr lang="en-GB" sz="1800" b="1" dirty="0"/>
            </a:p>
          </p:txBody>
        </p:sp>
      </p:grpSp>
      <p:pic>
        <p:nvPicPr>
          <p:cNvPr id="11" name="Grafický objekt 10" descr="Historie se souvislou výplní">
            <a:extLst>
              <a:ext uri="{FF2B5EF4-FFF2-40B4-BE49-F238E27FC236}">
                <a16:creationId xmlns:a16="http://schemas.microsoft.com/office/drawing/2014/main" id="{6CFD423C-10E9-4426-A070-204DE6D3E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888" y="1251013"/>
            <a:ext cx="756000" cy="756000"/>
          </a:xfrm>
          <a:prstGeom prst="rect">
            <a:avLst/>
          </a:prstGeom>
        </p:spPr>
      </p:pic>
      <p:pic>
        <p:nvPicPr>
          <p:cNvPr id="16" name="Grafický objekt 15" descr="Krabice se souvislou výplní">
            <a:extLst>
              <a:ext uri="{FF2B5EF4-FFF2-40B4-BE49-F238E27FC236}">
                <a16:creationId xmlns:a16="http://schemas.microsoft.com/office/drawing/2014/main" id="{741CE06D-11BF-4DA0-85BD-92A4888CF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551" y="2805516"/>
            <a:ext cx="756000" cy="756000"/>
          </a:xfrm>
          <a:prstGeom prst="rect">
            <a:avLst/>
          </a:prstGeom>
        </p:spPr>
      </p:pic>
      <p:pic>
        <p:nvPicPr>
          <p:cNvPr id="34" name="Grafický objekt 33" descr="Kompas se souvislou výplní">
            <a:extLst>
              <a:ext uri="{FF2B5EF4-FFF2-40B4-BE49-F238E27FC236}">
                <a16:creationId xmlns:a16="http://schemas.microsoft.com/office/drawing/2014/main" id="{5BC0DC5C-ACA1-4D12-B78D-3FB949F8A2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959" y="3610741"/>
            <a:ext cx="756000" cy="756000"/>
          </a:xfrm>
          <a:prstGeom prst="rect">
            <a:avLst/>
          </a:prstGeom>
        </p:spPr>
      </p:pic>
      <p:pic>
        <p:nvPicPr>
          <p:cNvPr id="36" name="Grafický objekt 35" descr="Evropa se souvislou výplní">
            <a:extLst>
              <a:ext uri="{FF2B5EF4-FFF2-40B4-BE49-F238E27FC236}">
                <a16:creationId xmlns:a16="http://schemas.microsoft.com/office/drawing/2014/main" id="{F3EBA519-100F-48AC-BC54-53EADD8344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551" y="4371486"/>
            <a:ext cx="756000" cy="756000"/>
          </a:xfrm>
          <a:prstGeom prst="rect">
            <a:avLst/>
          </a:prstGeom>
        </p:spPr>
      </p:pic>
      <p:grpSp>
        <p:nvGrpSpPr>
          <p:cNvPr id="41" name="Skupina 40">
            <a:extLst>
              <a:ext uri="{FF2B5EF4-FFF2-40B4-BE49-F238E27FC236}">
                <a16:creationId xmlns:a16="http://schemas.microsoft.com/office/drawing/2014/main" id="{69D0BE43-82E5-4081-A5F9-7D6C52A83998}"/>
              </a:ext>
            </a:extLst>
          </p:cNvPr>
          <p:cNvGrpSpPr/>
          <p:nvPr/>
        </p:nvGrpSpPr>
        <p:grpSpPr>
          <a:xfrm>
            <a:off x="1588650" y="2081263"/>
            <a:ext cx="7075816" cy="593203"/>
            <a:chOff x="1432909" y="1784"/>
            <a:chExt cx="4864879" cy="1007382"/>
          </a:xfrm>
        </p:grpSpPr>
        <p:sp>
          <p:nvSpPr>
            <p:cNvPr id="42" name="Obdélník: se zakulacenými rohy 41">
              <a:extLst>
                <a:ext uri="{FF2B5EF4-FFF2-40B4-BE49-F238E27FC236}">
                  <a16:creationId xmlns:a16="http://schemas.microsoft.com/office/drawing/2014/main" id="{D7152A42-A735-453B-8A4D-674F4F072D83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Obdélník: se zakulacenými rohy 4">
              <a:extLst>
                <a:ext uri="{FF2B5EF4-FFF2-40B4-BE49-F238E27FC236}">
                  <a16:creationId xmlns:a16="http://schemas.microsoft.com/office/drawing/2014/main" id="{EB5BDBB9-0A4B-487B-B704-EDDFC7451B00}"/>
                </a:ext>
              </a:extLst>
            </p:cNvPr>
            <p:cNvSpPr txBox="1"/>
            <p:nvPr/>
          </p:nvSpPr>
          <p:spPr>
            <a:xfrm>
              <a:off x="1479633" y="50961"/>
              <a:ext cx="475571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/>
              <a:r>
                <a:rPr lang="en-GB" sz="1800" b="1" noProof="0" dirty="0">
                  <a:solidFill>
                    <a:schemeClr val="tx1"/>
                  </a:solidFill>
                </a:rPr>
                <a:t>Balancing regional disparities</a:t>
              </a:r>
            </a:p>
          </p:txBody>
        </p:sp>
      </p:grpSp>
      <p:pic>
        <p:nvPicPr>
          <p:cNvPr id="46" name="Grafický objekt 45" descr="Kousky puzzle se souvislou výplní">
            <a:extLst>
              <a:ext uri="{FF2B5EF4-FFF2-40B4-BE49-F238E27FC236}">
                <a16:creationId xmlns:a16="http://schemas.microsoft.com/office/drawing/2014/main" id="{29C2DD30-E257-4DA9-874A-E1E2F7BC1A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6963" y="1949145"/>
            <a:ext cx="756000" cy="756000"/>
          </a:xfrm>
          <a:prstGeom prst="rect">
            <a:avLst/>
          </a:prstGeom>
        </p:spPr>
      </p:pic>
      <p:pic>
        <p:nvPicPr>
          <p:cNvPr id="8" name="Grafický objekt 7" descr="Trasa (se dvěma připínáčky) obrys">
            <a:extLst>
              <a:ext uri="{FF2B5EF4-FFF2-40B4-BE49-F238E27FC236}">
                <a16:creationId xmlns:a16="http://schemas.microsoft.com/office/drawing/2014/main" id="{0B16888F-C313-4074-A075-21289FBE81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2551" y="5267345"/>
            <a:ext cx="756000" cy="756000"/>
          </a:xfrm>
          <a:prstGeom prst="rect">
            <a:avLst/>
          </a:prstGeom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F26C448-55FB-4E3D-9CF0-6B15AF3DE3D0}"/>
              </a:ext>
            </a:extLst>
          </p:cNvPr>
          <p:cNvGrpSpPr/>
          <p:nvPr/>
        </p:nvGrpSpPr>
        <p:grpSpPr>
          <a:xfrm>
            <a:off x="1598749" y="5208124"/>
            <a:ext cx="7075816" cy="902014"/>
            <a:chOff x="1432909" y="1784"/>
            <a:chExt cx="4864879" cy="1007382"/>
          </a:xfrm>
        </p:grpSpPr>
        <p:sp>
          <p:nvSpPr>
            <p:cNvPr id="35" name="Obdélník: se zakulacenými rohy 34">
              <a:extLst>
                <a:ext uri="{FF2B5EF4-FFF2-40B4-BE49-F238E27FC236}">
                  <a16:creationId xmlns:a16="http://schemas.microsoft.com/office/drawing/2014/main" id="{B06554B4-9F25-46A2-A7F8-E201468BE301}"/>
                </a:ext>
              </a:extLst>
            </p:cNvPr>
            <p:cNvSpPr/>
            <p:nvPr/>
          </p:nvSpPr>
          <p:spPr>
            <a:xfrm>
              <a:off x="1432909" y="1784"/>
              <a:ext cx="4864879" cy="100738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Obdélník: se zakulacenými rohy 4">
              <a:extLst>
                <a:ext uri="{FF2B5EF4-FFF2-40B4-BE49-F238E27FC236}">
                  <a16:creationId xmlns:a16="http://schemas.microsoft.com/office/drawing/2014/main" id="{E69E04E5-C25B-4DC3-9C31-7F8C8021DC34}"/>
                </a:ext>
              </a:extLst>
            </p:cNvPr>
            <p:cNvSpPr txBox="1"/>
            <p:nvPr/>
          </p:nvSpPr>
          <p:spPr>
            <a:xfrm>
              <a:off x="1479694" y="50961"/>
              <a:ext cx="4755659" cy="909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dirty="0">
                  <a:solidFill>
                    <a:schemeClr val="accent1"/>
                  </a:solidFill>
                </a:rPr>
                <a:t>The </a:t>
              </a:r>
              <a:r>
                <a:rPr lang="en-US" sz="1800" b="1" dirty="0">
                  <a:solidFill>
                    <a:schemeClr val="accent1"/>
                  </a:solidFill>
                </a:rPr>
                <a:t>Czech </a:t>
              </a:r>
              <a:r>
                <a:rPr lang="cs-CZ" sz="1800" b="1" dirty="0">
                  <a:solidFill>
                    <a:schemeClr val="accent1"/>
                  </a:solidFill>
                </a:rPr>
                <a:t>HSR</a:t>
              </a:r>
              <a:r>
                <a:rPr lang="en-US" sz="1800" b="1" dirty="0">
                  <a:solidFill>
                    <a:schemeClr val="accent1"/>
                  </a:solidFill>
                </a:rPr>
                <a:t> </a:t>
              </a:r>
              <a:r>
                <a:rPr lang="en-US" sz="1800" dirty="0">
                  <a:solidFill>
                    <a:schemeClr val="accent1"/>
                  </a:solidFill>
                </a:rPr>
                <a:t>will </a:t>
              </a:r>
              <a:r>
                <a:rPr lang="en-US" sz="1800" b="1" dirty="0">
                  <a:solidFill>
                    <a:schemeClr val="accent1"/>
                  </a:solidFill>
                </a:rPr>
                <a:t>connect</a:t>
              </a:r>
              <a:r>
                <a:rPr lang="en-US" sz="1800" dirty="0">
                  <a:solidFill>
                    <a:schemeClr val="accent1"/>
                  </a:solidFill>
                </a:rPr>
                <a:t> </a:t>
              </a:r>
              <a:r>
                <a:rPr lang="cs-CZ" sz="1800" dirty="0">
                  <a:solidFill>
                    <a:schemeClr val="accent1"/>
                  </a:solidFill>
                </a:rPr>
                <a:t>axis </a:t>
              </a:r>
              <a:r>
                <a:rPr lang="cs-CZ" b="1" dirty="0">
                  <a:solidFill>
                    <a:schemeClr val="accent1"/>
                  </a:solidFill>
                </a:rPr>
                <a:t>Via </a:t>
              </a:r>
              <a:r>
                <a:rPr lang="cs-CZ" b="1" dirty="0" err="1">
                  <a:solidFill>
                    <a:schemeClr val="accent1"/>
                  </a:solidFill>
                </a:rPr>
                <a:t>Vindobona</a:t>
              </a:r>
              <a:r>
                <a:rPr lang="cs-CZ" b="1" dirty="0">
                  <a:solidFill>
                    <a:schemeClr val="accent1"/>
                  </a:solidFill>
                </a:rPr>
                <a:t> </a:t>
              </a:r>
              <a:r>
                <a:rPr lang="cs-CZ" dirty="0">
                  <a:solidFill>
                    <a:schemeClr val="accent1"/>
                  </a:solidFill>
                </a:rPr>
                <a:t>and </a:t>
              </a:r>
              <a:r>
                <a:rPr lang="en-US" sz="1800" dirty="0">
                  <a:solidFill>
                    <a:schemeClr val="accent1"/>
                  </a:solidFill>
                </a:rPr>
                <a:t>the </a:t>
              </a:r>
              <a:r>
                <a:rPr lang="en-US" sz="1800" b="1" dirty="0">
                  <a:solidFill>
                    <a:schemeClr val="accent1"/>
                  </a:solidFill>
                </a:rPr>
                <a:t>Rail </a:t>
              </a:r>
              <a:r>
                <a:rPr lang="en-US" sz="1800" b="1" dirty="0" err="1">
                  <a:solidFill>
                    <a:schemeClr val="accent1"/>
                  </a:solidFill>
                </a:rPr>
                <a:t>Baltica</a:t>
              </a:r>
              <a:r>
                <a:rPr lang="en-US" sz="1800" b="1" dirty="0">
                  <a:solidFill>
                    <a:schemeClr val="accent1"/>
                  </a:solidFill>
                </a:rPr>
                <a:t> </a:t>
              </a:r>
              <a:r>
                <a:rPr lang="en-US" sz="1800" dirty="0">
                  <a:solidFill>
                    <a:schemeClr val="accent1"/>
                  </a:solidFill>
                </a:rPr>
                <a:t>project with </a:t>
              </a:r>
              <a:r>
                <a:rPr lang="cs-CZ" sz="1800" b="1" dirty="0" err="1">
                  <a:solidFill>
                    <a:schemeClr val="accent1"/>
                  </a:solidFill>
                </a:rPr>
                <a:t>southern</a:t>
              </a:r>
              <a:r>
                <a:rPr lang="en-US" sz="1800" b="1" dirty="0">
                  <a:solidFill>
                    <a:schemeClr val="accent1"/>
                  </a:solidFill>
                </a:rPr>
                <a:t> </a:t>
              </a:r>
              <a:r>
                <a:rPr lang="en-US" sz="1800" dirty="0">
                  <a:solidFill>
                    <a:schemeClr val="accent1"/>
                  </a:solidFill>
                </a:rPr>
                <a:t>and</a:t>
              </a:r>
              <a:r>
                <a:rPr lang="en-US" sz="1800" b="1" dirty="0">
                  <a:solidFill>
                    <a:schemeClr val="accent1"/>
                  </a:solidFill>
                </a:rPr>
                <a:t> </a:t>
              </a:r>
              <a:r>
                <a:rPr lang="cs-CZ" sz="1800" b="1" dirty="0" err="1">
                  <a:solidFill>
                    <a:schemeClr val="accent1"/>
                  </a:solidFill>
                </a:rPr>
                <a:t>southeastern</a:t>
              </a:r>
              <a:r>
                <a:rPr lang="en-US" sz="1800" b="1" dirty="0">
                  <a:solidFill>
                    <a:schemeClr val="accent1"/>
                  </a:solidFill>
                </a:rPr>
                <a:t> Europe</a:t>
              </a:r>
              <a:endParaRPr lang="en-GB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32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i="0" u="none" strike="noStrike" baseline="0" dirty="0">
                <a:solidFill>
                  <a:schemeClr val="accent1"/>
                </a:solidFill>
              </a:rPr>
              <a:t>Highspeed railway development in the </a:t>
            </a:r>
            <a:r>
              <a:rPr lang="en-US" i="0" u="none" strike="noStrike" baseline="0" dirty="0" err="1">
                <a:solidFill>
                  <a:schemeClr val="accent1"/>
                </a:solidFill>
              </a:rPr>
              <a:t>Visegrad</a:t>
            </a:r>
            <a:r>
              <a:rPr lang="en-US" i="0" u="none" strike="noStrike" baseline="0" dirty="0">
                <a:solidFill>
                  <a:schemeClr val="accent1"/>
                </a:solidFill>
              </a:rPr>
              <a:t> countries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Faster</a:t>
            </a:r>
            <a:r>
              <a:rPr lang="cs-CZ" dirty="0"/>
              <a:t> </a:t>
            </a:r>
            <a:r>
              <a:rPr lang="cs-CZ" dirty="0" err="1"/>
              <a:t>travel</a:t>
            </a:r>
            <a:r>
              <a:rPr lang="cs-CZ" dirty="0"/>
              <a:t> in </a:t>
            </a:r>
            <a:r>
              <a:rPr lang="cs-CZ" dirty="0" err="1"/>
              <a:t>Europe</a:t>
            </a:r>
            <a:endParaRPr lang="en-GB" dirty="0"/>
          </a:p>
        </p:txBody>
      </p:sp>
      <p:pic>
        <p:nvPicPr>
          <p:cNvPr id="45" name="Zástupný symbol obrázku 44" descr="Obsah obrázku lidé, stanice, budova, skupina&#10;&#10;Popis byl vytvořen automaticky">
            <a:extLst>
              <a:ext uri="{FF2B5EF4-FFF2-40B4-BE49-F238E27FC236}">
                <a16:creationId xmlns:a16="http://schemas.microsoft.com/office/drawing/2014/main" id="{0A5C874C-C8B9-4C46-8EBA-C402936CDB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r="375"/>
          <a:stretch>
            <a:fillRect/>
          </a:stretch>
        </p:blipFill>
        <p:spPr/>
      </p:pic>
      <p:pic>
        <p:nvPicPr>
          <p:cNvPr id="40" name="Zástupný symbol obrázku 39" descr="Obsah obrázku obloha, stopa, exteriér, modrá&#10;&#10;Popis byl vytvořen automaticky">
            <a:extLst>
              <a:ext uri="{FF2B5EF4-FFF2-40B4-BE49-F238E27FC236}">
                <a16:creationId xmlns:a16="http://schemas.microsoft.com/office/drawing/2014/main" id="{609D7AF9-8967-48D2-9326-DB39C089EDB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" b="1593"/>
          <a:stretch>
            <a:fillRect/>
          </a:stretch>
        </p:blipFill>
        <p:spPr/>
      </p:pic>
      <p:pic>
        <p:nvPicPr>
          <p:cNvPr id="38" name="Zástupný symbol obrázku 37" descr="Obsah obrázku planina, exteriér, obloha, ranvej&#10;&#10;Popis byl vytvořen automaticky">
            <a:extLst>
              <a:ext uri="{FF2B5EF4-FFF2-40B4-BE49-F238E27FC236}">
                <a16:creationId xmlns:a16="http://schemas.microsoft.com/office/drawing/2014/main" id="{88F081E1-0795-481D-947C-720262B01C9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35"/>
          <a:stretch>
            <a:fillRect/>
          </a:stretch>
        </p:blipFill>
        <p:spPr/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657BC18C-F59E-4920-85F8-EAE649D73EE7}"/>
              </a:ext>
            </a:extLst>
          </p:cNvPr>
          <p:cNvGrpSpPr/>
          <p:nvPr/>
        </p:nvGrpSpPr>
        <p:grpSpPr>
          <a:xfrm>
            <a:off x="1239156" y="3550714"/>
            <a:ext cx="6665688" cy="2401126"/>
            <a:chOff x="496890" y="1548606"/>
            <a:chExt cx="6665688" cy="2401126"/>
          </a:xfrm>
        </p:grpSpPr>
        <p:graphicFrame>
          <p:nvGraphicFramePr>
            <p:cNvPr id="24" name="Content Placeholder 7">
              <a:extLst>
                <a:ext uri="{FF2B5EF4-FFF2-40B4-BE49-F238E27FC236}">
                  <a16:creationId xmlns:a16="http://schemas.microsoft.com/office/drawing/2014/main" id="{E38BF029-A242-4552-AE15-A2A6D6483E1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1052986"/>
                </p:ext>
              </p:extLst>
            </p:nvPr>
          </p:nvGraphicFramePr>
          <p:xfrm>
            <a:off x="496890" y="1548606"/>
            <a:ext cx="6665688" cy="2401126"/>
          </p:xfrm>
          <a:graphic>
            <a:graphicData uri="http://schemas.openxmlformats.org/drawingml/2006/table">
              <a:tbl>
                <a:tblPr>
                  <a:tableStyleId>{182C228D-DB82-498E-97C7-A9C4409E5F8C}</a:tableStyleId>
                </a:tblPr>
                <a:tblGrid>
                  <a:gridCol w="219303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490885">
                    <a:extLst>
                      <a:ext uri="{9D8B030D-6E8A-4147-A177-3AD203B41FA5}">
                        <a16:colId xmlns:a16="http://schemas.microsoft.com/office/drawing/2014/main" val="2283858962"/>
                      </a:ext>
                    </a:extLst>
                  </a:gridCol>
                  <a:gridCol w="1490885">
                    <a:extLst>
                      <a:ext uri="{9D8B030D-6E8A-4147-A177-3AD203B41FA5}">
                        <a16:colId xmlns:a16="http://schemas.microsoft.com/office/drawing/2014/main" val="2703391190"/>
                      </a:ext>
                    </a:extLst>
                  </a:gridCol>
                  <a:gridCol w="1490885">
                    <a:extLst>
                      <a:ext uri="{9D8B030D-6E8A-4147-A177-3AD203B41FA5}">
                        <a16:colId xmlns:a16="http://schemas.microsoft.com/office/drawing/2014/main" val="310512446"/>
                      </a:ext>
                    </a:extLst>
                  </a:gridCol>
                </a:tblGrid>
                <a:tr h="343018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en-US" sz="1500" b="1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Line</a:t>
                        </a:r>
                        <a:r>
                          <a:rPr lang="cs-CZ" sz="1500" b="0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 </a:t>
                        </a:r>
                      </a:p>
                    </a:txBody>
                    <a:tcPr marL="50400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1" i="0" u="none" strike="noStrike" dirty="0" err="1">
                            <a:solidFill>
                              <a:schemeClr val="tx1"/>
                            </a:solidFill>
                            <a:latin typeface="+mj-lt"/>
                          </a:rPr>
                          <a:t>Now</a:t>
                        </a:r>
                        <a:endParaRPr lang="cs-CZ" sz="1500" b="1" i="0" u="none" strike="noStrike" dirty="0">
                          <a:solidFill>
                            <a:schemeClr val="tx1"/>
                          </a:solidFill>
                          <a:latin typeface="+mj-lt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1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  Target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1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  Trend 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870271305"/>
                    </a:ext>
                  </a:extLst>
                </a:tr>
                <a:tr h="343018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cs-CZ" sz="1500" b="0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Berlin – </a:t>
                        </a:r>
                        <a:r>
                          <a:rPr lang="cs-CZ" sz="1500" b="0" i="0" u="none" strike="noStrike" dirty="0" err="1">
                            <a:solidFill>
                              <a:schemeClr val="tx1"/>
                            </a:solidFill>
                            <a:latin typeface="+mj-lt"/>
                          </a:rPr>
                          <a:t>Wien</a:t>
                        </a:r>
                        <a:r>
                          <a:rPr lang="cs-CZ" sz="1500" b="0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 </a:t>
                        </a:r>
                      </a:p>
                    </a:txBody>
                    <a:tcPr marL="7200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tx2"/>
                            </a:solidFill>
                            <a:latin typeface="+mj-lt"/>
                          </a:rPr>
                          <a:t>8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accent5"/>
                            </a:solidFill>
                            <a:latin typeface="+mj-lt"/>
                          </a:rPr>
                          <a:t>4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accent1"/>
                            </a:solidFill>
                            <a:latin typeface="+mj-lt"/>
                          </a:rPr>
                          <a:t>  - 4 h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43018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cs-CZ" sz="1500" b="0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Berlin – Budapest </a:t>
                        </a:r>
                      </a:p>
                    </a:txBody>
                    <a:tcPr marL="7200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tx2"/>
                            </a:solidFill>
                            <a:latin typeface="+mj-lt"/>
                          </a:rPr>
                          <a:t>11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accent5"/>
                            </a:solidFill>
                            <a:latin typeface="+mj-lt"/>
                          </a:rPr>
                          <a:t>5:30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accent1"/>
                            </a:solidFill>
                            <a:latin typeface="+mj-lt"/>
                          </a:rPr>
                          <a:t>  - 5:30 h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43018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cs-CZ" sz="1500" b="0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Berlin – Praha </a:t>
                        </a:r>
                      </a:p>
                    </a:txBody>
                    <a:tcPr marL="7200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tx2"/>
                            </a:solidFill>
                            <a:latin typeface="+mj-lt"/>
                          </a:rPr>
                          <a:t>4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accent5"/>
                            </a:solidFill>
                            <a:latin typeface="+mj-lt"/>
                          </a:rPr>
                          <a:t>2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accent1"/>
                            </a:solidFill>
                            <a:latin typeface="+mj-lt"/>
                          </a:rPr>
                          <a:t>  - 2 h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43018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cs-CZ" sz="1500" b="0" i="0" u="none" strike="noStrike" dirty="0" err="1">
                            <a:solidFill>
                              <a:schemeClr val="tx1"/>
                            </a:solidFill>
                            <a:latin typeface="+mj-lt"/>
                          </a:rPr>
                          <a:t>Warszawa</a:t>
                        </a:r>
                        <a:r>
                          <a:rPr lang="cs-CZ" sz="1500" b="0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 – </a:t>
                        </a:r>
                        <a:r>
                          <a:rPr lang="cs-CZ" sz="1500" b="0" i="0" u="none" strike="noStrike" dirty="0" err="1">
                            <a:solidFill>
                              <a:schemeClr val="tx1"/>
                            </a:solidFill>
                            <a:latin typeface="+mj-lt"/>
                          </a:rPr>
                          <a:t>Wien</a:t>
                        </a:r>
                        <a:r>
                          <a:rPr lang="cs-CZ" sz="1500" b="0" i="0" u="none" strike="noStrike" dirty="0">
                            <a:solidFill>
                              <a:schemeClr val="tx1"/>
                            </a:solidFill>
                            <a:latin typeface="+mj-lt"/>
                          </a:rPr>
                          <a:t> </a:t>
                        </a:r>
                      </a:p>
                    </a:txBody>
                    <a:tcPr marL="72000" marR="0" marT="0" marB="0" anchor="ctr"/>
                  </a:tc>
                  <a:tc>
                    <a:txBody>
                      <a:bodyPr/>
                      <a:lstStyle/>
                      <a:p>
                        <a:pPr marL="0" indent="0" algn="ctr" defTabSz="720725" fontAlgn="b"/>
                        <a:r>
                          <a:rPr lang="cs-CZ" sz="1500" b="0" i="0" u="none" strike="noStrike" dirty="0">
                            <a:solidFill>
                              <a:schemeClr val="tx2"/>
                            </a:solidFill>
                            <a:latin typeface="+mj-lt"/>
                          </a:rPr>
                          <a:t>7:30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indent="0" algn="ctr" fontAlgn="b"/>
                        <a:r>
                          <a:rPr lang="cs-CZ" sz="1500" b="0" i="0" u="none" strike="noStrike" dirty="0">
                            <a:solidFill>
                              <a:schemeClr val="accent5"/>
                            </a:solidFill>
                            <a:latin typeface="+mj-lt"/>
                          </a:rPr>
                          <a:t>3,5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accent1"/>
                            </a:solidFill>
                            <a:latin typeface="+mj-lt"/>
                          </a:rPr>
                          <a:t>  - 4 h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839009484"/>
                    </a:ext>
                  </a:extLst>
                </a:tr>
                <a:tr h="343018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cs-CZ" sz="1500" b="0" i="0" u="none" strike="noStrik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Praha – </a:t>
                        </a:r>
                        <a:r>
                          <a:rPr lang="cs-CZ" sz="1500" b="0" i="0" u="none" strike="noStrike" kern="1200" dirty="0" err="1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Wien</a:t>
                        </a:r>
                        <a:r>
                          <a:rPr lang="cs-CZ" sz="1500" b="0" i="0" u="none" strike="noStrik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 </a:t>
                        </a:r>
                      </a:p>
                    </a:txBody>
                    <a:tcPr marL="72000" marR="0" marT="0" marB="0" anchor="ctr"/>
                  </a:tc>
                  <a:tc>
                    <a:txBody>
                      <a:bodyPr/>
                      <a:lstStyle/>
                      <a:p>
                        <a:pPr marL="0" indent="0" algn="ctr" defTabSz="720725" fontAlgn="b"/>
                        <a:r>
                          <a:rPr lang="cs-CZ" sz="1500" b="0" i="0" u="none" strike="noStrike" dirty="0">
                            <a:solidFill>
                              <a:schemeClr val="tx2"/>
                            </a:solidFill>
                            <a:latin typeface="+mj-lt"/>
                          </a:rPr>
                          <a:t>4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indent="0" algn="ctr" fontAlgn="b"/>
                        <a:r>
                          <a:rPr lang="cs-CZ" sz="1500" b="0" i="0" u="none" strike="noStrike" dirty="0">
                            <a:solidFill>
                              <a:schemeClr val="accent5"/>
                            </a:solidFill>
                            <a:latin typeface="+mj-lt"/>
                          </a:rPr>
                          <a:t>2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accent1"/>
                            </a:solidFill>
                            <a:latin typeface="+mj-lt"/>
                          </a:rPr>
                          <a:t>  - 2 h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255941982"/>
                    </a:ext>
                  </a:extLst>
                </a:tr>
                <a:tr h="343018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cs-CZ" sz="1500" b="0" i="0" u="none" strike="noStrike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Praha – Budapest </a:t>
                        </a:r>
                      </a:p>
                    </a:txBody>
                    <a:tcPr marL="72000" marR="0" marT="0" marB="0" anchor="ctr"/>
                  </a:tc>
                  <a:tc>
                    <a:txBody>
                      <a:bodyPr/>
                      <a:lstStyle/>
                      <a:p>
                        <a:pPr marL="0" indent="0" algn="ctr" defTabSz="720725" fontAlgn="b"/>
                        <a:r>
                          <a:rPr lang="cs-CZ" sz="1500" b="0" i="0" u="none" strike="noStrike" dirty="0">
                            <a:solidFill>
                              <a:schemeClr val="tx2"/>
                            </a:solidFill>
                            <a:latin typeface="+mj-lt"/>
                          </a:rPr>
                          <a:t>6:30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indent="0" algn="ctr" fontAlgn="b"/>
                        <a:r>
                          <a:rPr lang="cs-CZ" sz="1500" b="0" i="0" u="none" strike="noStrike" dirty="0">
                            <a:solidFill>
                              <a:schemeClr val="accent5"/>
                            </a:solidFill>
                            <a:latin typeface="+mj-lt"/>
                          </a:rPr>
                          <a:t>3:30 h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 fontAlgn="b"/>
                        <a:r>
                          <a:rPr lang="cs-CZ" sz="1500" b="0" i="0" u="none" strike="noStrike" dirty="0">
                            <a:solidFill>
                              <a:schemeClr val="accent1"/>
                            </a:solidFill>
                            <a:latin typeface="+mj-lt"/>
                          </a:rPr>
                          <a:t>  - 3 h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822553173"/>
                    </a:ext>
                  </a:extLst>
                </a:tr>
              </a:tbl>
            </a:graphicData>
          </a:graphic>
        </p:graphicFrame>
        <p:pic>
          <p:nvPicPr>
            <p:cNvPr id="25" name="Grafický objekt 24" descr="Stopky 25% se souvislou výplní">
              <a:extLst>
                <a:ext uri="{FF2B5EF4-FFF2-40B4-BE49-F238E27FC236}">
                  <a16:creationId xmlns:a16="http://schemas.microsoft.com/office/drawing/2014/main" id="{E12F27EF-09C3-4388-950C-770E03D9E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37742" y="1574625"/>
              <a:ext cx="288000" cy="288000"/>
            </a:xfrm>
            <a:prstGeom prst="rect">
              <a:avLst/>
            </a:prstGeom>
          </p:spPr>
        </p:pic>
        <p:pic>
          <p:nvPicPr>
            <p:cNvPr id="26" name="Grafický objekt 25" descr="Stopky 75% se souvislou výplní">
              <a:extLst>
                <a:ext uri="{FF2B5EF4-FFF2-40B4-BE49-F238E27FC236}">
                  <a16:creationId xmlns:a16="http://schemas.microsoft.com/office/drawing/2014/main" id="{89BFEE3E-BAE7-449B-8D2A-B8EFE1E0A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49197" y="1574625"/>
              <a:ext cx="288000" cy="288000"/>
            </a:xfrm>
            <a:prstGeom prst="rect">
              <a:avLst/>
            </a:prstGeom>
          </p:spPr>
        </p:pic>
        <p:pic>
          <p:nvPicPr>
            <p:cNvPr id="27" name="Grafický objekt 26" descr="Pruhový graf se sestupným trendem se souvislou výplní">
              <a:extLst>
                <a:ext uri="{FF2B5EF4-FFF2-40B4-BE49-F238E27FC236}">
                  <a16:creationId xmlns:a16="http://schemas.microsoft.com/office/drawing/2014/main" id="{DF1BF9E7-FC80-47E2-B16D-E07DF2B66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26287" y="1574625"/>
              <a:ext cx="288000" cy="288000"/>
            </a:xfrm>
            <a:prstGeom prst="rect">
              <a:avLst/>
            </a:prstGeom>
          </p:spPr>
        </p:pic>
        <p:pic>
          <p:nvPicPr>
            <p:cNvPr id="28" name="Grafický objekt 27" descr="Kolejnice se souvislou výplní">
              <a:extLst>
                <a:ext uri="{FF2B5EF4-FFF2-40B4-BE49-F238E27FC236}">
                  <a16:creationId xmlns:a16="http://schemas.microsoft.com/office/drawing/2014/main" id="{C258FE2B-1A48-486E-9989-42712FD9C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9318" y="1584052"/>
              <a:ext cx="288000" cy="288000"/>
            </a:xfrm>
            <a:prstGeom prst="rect">
              <a:avLst/>
            </a:prstGeom>
          </p:spPr>
        </p:pic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DAABBE7D-3DE2-4B5E-8C42-8131EC046C52}"/>
                </a:ext>
              </a:extLst>
            </p:cNvPr>
            <p:cNvGrpSpPr/>
            <p:nvPr/>
          </p:nvGrpSpPr>
          <p:grpSpPr>
            <a:xfrm>
              <a:off x="5747696" y="1958603"/>
              <a:ext cx="237888" cy="1918907"/>
              <a:chOff x="5747696" y="1958603"/>
              <a:chExt cx="237888" cy="1918907"/>
            </a:xfrm>
          </p:grpSpPr>
          <p:grpSp>
            <p:nvGrpSpPr>
              <p:cNvPr id="30" name="Skupina 29">
                <a:extLst>
                  <a:ext uri="{FF2B5EF4-FFF2-40B4-BE49-F238E27FC236}">
                    <a16:creationId xmlns:a16="http://schemas.microsoft.com/office/drawing/2014/main" id="{BE1A1285-1E50-4B4A-983F-633A2F3FE5E5}"/>
                  </a:ext>
                </a:extLst>
              </p:cNvPr>
              <p:cNvGrpSpPr/>
              <p:nvPr/>
            </p:nvGrpSpPr>
            <p:grpSpPr>
              <a:xfrm>
                <a:off x="5747696" y="1958603"/>
                <a:ext cx="237886" cy="1237225"/>
                <a:chOff x="7255983" y="2018581"/>
                <a:chExt cx="237886" cy="1237225"/>
              </a:xfrm>
            </p:grpSpPr>
            <p:pic>
              <p:nvPicPr>
                <p:cNvPr id="33" name="Grafický objekt 32" descr="Šipka dolů se souvislou výplní">
                  <a:extLst>
                    <a:ext uri="{FF2B5EF4-FFF2-40B4-BE49-F238E27FC236}">
                      <a16:creationId xmlns:a16="http://schemas.microsoft.com/office/drawing/2014/main" id="{AF74909F-57B1-4D98-9AFF-8F10433435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 rot="18850381">
                  <a:off x="7263278" y="2703946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34" name="Grafický objekt 33" descr="Šipka dolů se souvislou výplní">
                  <a:extLst>
                    <a:ext uri="{FF2B5EF4-FFF2-40B4-BE49-F238E27FC236}">
                      <a16:creationId xmlns:a16="http://schemas.microsoft.com/office/drawing/2014/main" id="{47A2EC71-5204-44A6-969B-51E1485BF0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 rot="18850381">
                  <a:off x="7277869" y="3039806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35" name="Grafický objekt 34" descr="Šipka dolů se souvislou výplní">
                  <a:extLst>
                    <a:ext uri="{FF2B5EF4-FFF2-40B4-BE49-F238E27FC236}">
                      <a16:creationId xmlns:a16="http://schemas.microsoft.com/office/drawing/2014/main" id="{6F46DA82-12D7-4015-88CF-B4593B962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 rot="18850381">
                  <a:off x="7255983" y="2018581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36" name="Grafický objekt 35" descr="Šipka dolů se souvislou výplní">
                  <a:extLst>
                    <a:ext uri="{FF2B5EF4-FFF2-40B4-BE49-F238E27FC236}">
                      <a16:creationId xmlns:a16="http://schemas.microsoft.com/office/drawing/2014/main" id="{678CF5BC-9C39-4626-8259-AFD5AE02D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 rot="18850381">
                  <a:off x="7270574" y="2354435"/>
                  <a:ext cx="216000" cy="216000"/>
                </a:xfrm>
                <a:prstGeom prst="rect">
                  <a:avLst/>
                </a:prstGeom>
              </p:spPr>
            </p:pic>
          </p:grpSp>
          <p:pic>
            <p:nvPicPr>
              <p:cNvPr id="31" name="Grafický objekt 30" descr="Šipka dolů se souvislou výplní">
                <a:extLst>
                  <a:ext uri="{FF2B5EF4-FFF2-40B4-BE49-F238E27FC236}">
                    <a16:creationId xmlns:a16="http://schemas.microsoft.com/office/drawing/2014/main" id="{D490B998-3957-491B-B33C-1E8F4135E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 rot="18850381">
                <a:off x="5769584" y="3311485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2" name="Grafický objekt 31" descr="Šipka dolů se souvislou výplní">
                <a:extLst>
                  <a:ext uri="{FF2B5EF4-FFF2-40B4-BE49-F238E27FC236}">
                    <a16:creationId xmlns:a16="http://schemas.microsoft.com/office/drawing/2014/main" id="{6A5110FF-1B99-40DF-9F5E-40D888ED8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 rot="18850381">
                <a:off x="5769583" y="3661510"/>
                <a:ext cx="216000" cy="21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5076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8E6767-B973-4127-B928-3626D7E04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CDC667A-DC1C-4956-AC33-C2A08A371B14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C93D3369-5EC3-4899-B259-DD9A80F086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Diavetítés a képernyőre (4:3 oldalarány)</PresentationFormat>
  <Paragraphs>158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Calibri</vt:lpstr>
      <vt:lpstr>Times New Roman</vt:lpstr>
      <vt:lpstr>Verdana</vt:lpstr>
      <vt:lpstr>Wingdings</vt:lpstr>
      <vt:lpstr>Office Theme</vt:lpstr>
      <vt:lpstr>High-speed railway development in the  Visegrad countries </vt:lpstr>
      <vt:lpstr>European Railway and Visegrad Group</vt:lpstr>
      <vt:lpstr>Connecting Europe</vt:lpstr>
      <vt:lpstr>Planned network of Rapid Connections in Czechia</vt:lpstr>
      <vt:lpstr>Path to HSR implementation in Czechia</vt:lpstr>
      <vt:lpstr>How can small country benefit from HSR? </vt:lpstr>
      <vt:lpstr>HSR as Crossroad of the Central Europe </vt:lpstr>
      <vt:lpstr>What will the Czech HSR bring to Central Europe?</vt:lpstr>
      <vt:lpstr>Faster travel in Europe</vt:lpstr>
      <vt:lpstr>Green Deal</vt:lpstr>
      <vt:lpstr>HSR – the Key Component of the Sustainable and Smart Mobility Strategy   </vt:lpstr>
      <vt:lpstr>HSR as a business opportunity</vt:lpstr>
      <vt:lpstr>Thank you for your attention</vt:lpstr>
    </vt:vector>
  </TitlesOfParts>
  <Company>Správa železnic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Interoperabilita a legislativa EU, projekty Správy železnic</dc:title>
  <dc:creator>Hejda Tomáš, Mgr.</dc:creator>
  <cp:lastModifiedBy>Fáskerti Zita - BEU</cp:lastModifiedBy>
  <cp:revision>445</cp:revision>
  <cp:lastPrinted>2022-01-19T08:49:06Z</cp:lastPrinted>
  <dcterms:created xsi:type="dcterms:W3CDTF">2018-05-24T14:44:43Z</dcterms:created>
  <dcterms:modified xsi:type="dcterms:W3CDTF">2022-03-24T13:01:53Z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